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</p:sldIdLst>
  <p:sldSz cx="9144000" cy="6858000" type="screen4x3"/>
  <p:notesSz cx="6858000" cy="9144000"/>
  <p:embeddedFontLst>
    <p:embeddedFont>
      <p:font typeface="Calibri Light" panose="020F0302020204030204" charset="0"/>
      <p:regular r:id="rId63"/>
      <p:italic r:id="rId64"/>
    </p:embeddedFont>
    <p:embeddedFont>
      <p:font typeface="Calibri" panose="020F0502020204030204" charset="0"/>
      <p:regular r:id="rId65"/>
      <p:bold r:id="rId66"/>
      <p:italic r:id="rId67"/>
      <p:boldItalic r:id="rId68"/>
    </p:embeddedFont>
    <p:embeddedFont>
      <p:font typeface="Comic Sans MS" panose="030F0702030302020204" pitchFamily="66" charset="0"/>
      <p:regular r:id="rId69"/>
      <p:bold r:id="rId70"/>
      <p:italic r:id="rId71"/>
      <p:boldItalic r:id="rId7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9A5A"/>
    <a:srgbClr val="1C2335"/>
    <a:srgbClr val="A98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2" Type="http://schemas.openxmlformats.org/officeDocument/2006/relationships/font" Target="fonts/font10.fntdata"/><Relationship Id="rId71" Type="http://schemas.openxmlformats.org/officeDocument/2006/relationships/font" Target="fonts/font9.fntdata"/><Relationship Id="rId70" Type="http://schemas.openxmlformats.org/officeDocument/2006/relationships/font" Target="fonts/font8.fntdata"/><Relationship Id="rId7" Type="http://schemas.openxmlformats.org/officeDocument/2006/relationships/slide" Target="slides/slide5.xml"/><Relationship Id="rId69" Type="http://schemas.openxmlformats.org/officeDocument/2006/relationships/font" Target="fonts/font7.fntdata"/><Relationship Id="rId68" Type="http://schemas.openxmlformats.org/officeDocument/2006/relationships/font" Target="fonts/font6.fntdata"/><Relationship Id="rId67" Type="http://schemas.openxmlformats.org/officeDocument/2006/relationships/font" Target="fonts/font5.fntdata"/><Relationship Id="rId66" Type="http://schemas.openxmlformats.org/officeDocument/2006/relationships/font" Target="fonts/font4.fntdata"/><Relationship Id="rId65" Type="http://schemas.openxmlformats.org/officeDocument/2006/relationships/font" Target="fonts/font3.fntdata"/><Relationship Id="rId64" Type="http://schemas.openxmlformats.org/officeDocument/2006/relationships/font" Target="fonts/font2.fntdata"/><Relationship Id="rId63" Type="http://schemas.openxmlformats.org/officeDocument/2006/relationships/font" Target="fonts/font1.fntdata"/><Relationship Id="rId62" Type="http://schemas.openxmlformats.org/officeDocument/2006/relationships/tableStyles" Target="tableStyles.xml"/><Relationship Id="rId61" Type="http://schemas.openxmlformats.org/officeDocument/2006/relationships/viewProps" Target="viewProps.xml"/><Relationship Id="rId60" Type="http://schemas.openxmlformats.org/officeDocument/2006/relationships/presProps" Target="presProps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29C9-15E2-4D76-9701-D662F8CDB80E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EC14-F175-4980-AC55-7CC98D180F53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29C9-15E2-4D76-9701-D662F8CDB80E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EC14-F175-4980-AC55-7CC98D180F53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29C9-15E2-4D76-9701-D662F8CDB80E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EC14-F175-4980-AC55-7CC98D180F53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29C9-15E2-4D76-9701-D662F8CDB80E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EC14-F175-4980-AC55-7CC98D180F53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29C9-15E2-4D76-9701-D662F8CDB80E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EC14-F175-4980-AC55-7CC98D180F53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29C9-15E2-4D76-9701-D662F8CDB80E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EC14-F175-4980-AC55-7CC98D180F53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29C9-15E2-4D76-9701-D662F8CDB80E}" type="datetimeFigureOut">
              <a:rPr lang="en-ID" smtClean="0"/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EC14-F175-4980-AC55-7CC98D180F53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29C9-15E2-4D76-9701-D662F8CDB80E}" type="datetimeFigureOut">
              <a:rPr lang="en-ID" smtClean="0"/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EC14-F175-4980-AC55-7CC98D180F53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29C9-15E2-4D76-9701-D662F8CDB80E}" type="datetimeFigureOut">
              <a:rPr lang="en-ID" smtClean="0"/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EC14-F175-4980-AC55-7CC98D180F53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29C9-15E2-4D76-9701-D662F8CDB80E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EC14-F175-4980-AC55-7CC98D180F53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29C9-15E2-4D76-9701-D662F8CDB80E}" type="datetimeFigureOut">
              <a:rPr lang="en-ID" smtClean="0"/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4EC14-F175-4980-AC55-7CC98D180F53}" type="slidenum">
              <a:rPr lang="en-ID" smtClean="0"/>
            </a:fld>
            <a:endParaRPr lang="en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E29C9-15E2-4D76-9701-D662F8CDB80E}" type="datetimeFigureOut">
              <a:rPr lang="en-ID" smtClean="0"/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4EC14-F175-4980-AC55-7CC98D180F53}" type="slidenum">
              <a:rPr lang="en-ID" smtClean="0"/>
            </a:fld>
            <a:endParaRPr lang="en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1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1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1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1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1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1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1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1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1.jpeg"/><Relationship Id="rId1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1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jpeg"/><Relationship Id="rId1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jpeg"/><Relationship Id="rId1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1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6.jpeg"/><Relationship Id="rId1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7.jpeg"/><Relationship Id="rId1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8.jpeg"/><Relationship Id="rId1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9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0.jpeg"/><Relationship Id="rId1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1.jpeg"/><Relationship Id="rId1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2.jpeg"/><Relationship Id="rId1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3.jpeg"/><Relationship Id="rId1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4.jpeg"/><Relationship Id="rId1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5.jpeg"/><Relationship Id="rId1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6.jpeg"/><Relationship Id="rId1" Type="http://schemas.openxmlformats.org/officeDocument/2006/relationships/image" Target="../media/image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7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ext&#10;&#10;Description automatically generated with medium confidenc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" y="115"/>
            <a:ext cx="9124647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4975" y="5233989"/>
            <a:ext cx="4094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000" b="1" dirty="0" smtClean="0">
                <a:solidFill>
                  <a:schemeClr val="bg1"/>
                </a:solidFill>
                <a:latin typeface="Montserrat" panose="00000500000000000000" pitchFamily="50" charset="0"/>
              </a:rPr>
              <a:t>7 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OKTOBER 2021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ELISA MARHAJI,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4163060" y="2736850"/>
            <a:ext cx="42252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412681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419016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418965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ILYAS BASRI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ELVA NOPITASARI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419016" y="4347318"/>
            <a:ext cx="37141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62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DENGAN PUJIAN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9218" name="Picture 2" descr="D:\URUSAN KANTOR\BAGIAN KEMAHASISWAAN\TAHUN 2020\FOTO PESERTA UKOM TH 2021\KELAS 3.A\8. ELISA MARHAJI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4271" t="2553" r="4271" b="3213"/>
          <a:stretch>
            <a:fillRect/>
          </a:stretch>
        </p:blipFill>
        <p:spPr bwMode="auto">
          <a:xfrm>
            <a:off x="814070" y="2070100"/>
            <a:ext cx="2541905" cy="3514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YOLANDA FRANSISKA,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4163060" y="2736850"/>
            <a:ext cx="42252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412681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419016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418965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BASTONI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FAUZIAH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419016" y="4347318"/>
            <a:ext cx="37141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59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DENGAN PUJIAN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10242" name="Picture 2" descr="D:\URUSAN KANTOR\BAGIAN KEMAHASISWAAN\TAHUN 2020\FOTO PESERTA UKOM TH 2021\KELAS 3.A\29. YOLANDA FRANSISKA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385" y="2070735"/>
            <a:ext cx="2567940" cy="3553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SHELLA INDRIANI,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4163060" y="2736850"/>
            <a:ext cx="42252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412681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419016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418965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TUKIMAN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MARYANAH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419016" y="4347318"/>
            <a:ext cx="37141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59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DENGAN PUJIAN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3074" name="Picture 2" descr="D:\URUSAN KANTOR\BAGIAN KEMAHASISWAAN\TAHUN 2020\FOTO PESERTA UKOM TH 2021\KELAS 3.B\22. SHELLA INDRIANI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9381" t="8524" r="11098" b="7794"/>
          <a:stretch>
            <a:fillRect/>
          </a:stretch>
        </p:blipFill>
        <p:spPr bwMode="auto">
          <a:xfrm>
            <a:off x="813435" y="2051050"/>
            <a:ext cx="2527935" cy="3517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YUTQINATI,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4163060" y="2736850"/>
            <a:ext cx="42252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412681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419016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418965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SUKARMAN JAYA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DARNAWATI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419016" y="4347318"/>
            <a:ext cx="37141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58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DENGAN PUJIAN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4098" name="Picture 2" descr="D:\URUSAN KANTOR\BAGIAN KEMAHASISWAAN\TAHUN 2020\FOTO PESERTA UKOM TH 2021\KELAS 3.B\28. YUTQINANTI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8543" t="7098" r="10220" b="5705"/>
          <a:stretch>
            <a:fillRect/>
          </a:stretch>
        </p:blipFill>
        <p:spPr bwMode="auto">
          <a:xfrm>
            <a:off x="841375" y="2091055"/>
            <a:ext cx="2515235" cy="3516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DESTY RIA SAFITRI,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4163060" y="2736850"/>
            <a:ext cx="42252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412681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419016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418965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ZULKIFLI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SILISTRIANA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419016" y="4347318"/>
            <a:ext cx="37141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57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DENGAN PUJIAN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11266" name="Picture 2" descr="D:\URUSAN KANTOR\BAGIAN KEMAHASISWAAN\TAHUN 2020\FOTO PESERTA UKOM TH 2021\KELAS 3.A\6. DESTY RIA SAFITRI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755" y="2075180"/>
            <a:ext cx="2543810" cy="3474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FITRI LESTARI,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4163060" y="2736850"/>
            <a:ext cx="42252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412681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419016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418965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SURIPTO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WINARNI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419016" y="4347318"/>
            <a:ext cx="37141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57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DENGAN PUJIAN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12290" name="Picture 2" descr="D:\URUSAN KANTOR\BAGIAN KEMAHASISWAAN\TAHUN 2020\FOTO PESERTA UKOM TH 2021\KELAS 3.A\10. FITRI LESTARI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4271" r="4271"/>
          <a:stretch>
            <a:fillRect/>
          </a:stretch>
        </p:blipFill>
        <p:spPr bwMode="auto">
          <a:xfrm>
            <a:off x="828040" y="2080895"/>
            <a:ext cx="2500630" cy="3477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DIAN EKA ROMZALINA,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4163060" y="2736850"/>
            <a:ext cx="42252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412681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419016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418965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FERI BUKHARI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SITI ROBINGTON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419016" y="4347318"/>
            <a:ext cx="37141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53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DENGAN PUJIAN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5122" name="Picture 2" descr="D:\URUSAN KANTOR\BAGIAN KEMAHASISWAAN\TAHUN 2020\FOTO PESERTA UKOM TH 2021\KELAS 3.B\5. DIAN EKA ROMZALINA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7665" t="6154" r="8543" b="4808"/>
          <a:stretch>
            <a:fillRect/>
          </a:stretch>
        </p:blipFill>
        <p:spPr bwMode="auto">
          <a:xfrm>
            <a:off x="844550" y="2099310"/>
            <a:ext cx="2486660" cy="3462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ELNEST SYLVIA,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4163060" y="2736850"/>
            <a:ext cx="42252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412681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419016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418965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FITRIADI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ELINA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419016" y="4347318"/>
            <a:ext cx="37141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53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DENGAN PUJIAN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6146" name="Picture 2" descr="D:\URUSAN KANTOR\BAGIAN KEMAHASISWAAN\TAHUN 2020\FOTO PESERTA UKOM TH 2021\KELAS 3.B\7. ELNEST SYLVIA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7665" r="9421"/>
          <a:stretch>
            <a:fillRect/>
          </a:stretch>
        </p:blipFill>
        <p:spPr bwMode="auto">
          <a:xfrm>
            <a:off x="800100" y="2042795"/>
            <a:ext cx="2568575" cy="3559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RATI OKTARINA,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4163060" y="2736850"/>
            <a:ext cx="42252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412681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419016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418965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KAMALUDIN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ROSTINA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419016" y="4347318"/>
            <a:ext cx="37141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53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DENGAN PUJIAN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7170" name="Picture 2" descr="D:\URUSAN KANTOR\BAGIAN KEMAHASISWAAN\TAHUN 2020\FOTO PESERTA UKOM TH 2021\KELAS 3.B\18. RATI OKTARINA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7336" r="9693"/>
          <a:stretch>
            <a:fillRect/>
          </a:stretch>
        </p:blipFill>
        <p:spPr bwMode="auto">
          <a:xfrm>
            <a:off x="817880" y="2039620"/>
            <a:ext cx="2527300" cy="3555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AYU WULANDARI,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4163060" y="2736850"/>
            <a:ext cx="42252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412681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419016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418965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SUHARTONO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SRI IRIANI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419016" y="4347318"/>
            <a:ext cx="37141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52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DENGAN PUJIAN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8194" name="Picture 2" descr="D:\URUSAN KANTOR\BAGIAN KEMAHASISWAAN\TAHUN 2020\FOTO PESERTA UKOM TH 2021\KELAS 3.B\3. AYU WULANDARI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8366" t="5710" r="10569" b="10236"/>
          <a:stretch>
            <a:fillRect/>
          </a:stretch>
        </p:blipFill>
        <p:spPr bwMode="auto">
          <a:xfrm>
            <a:off x="786765" y="2053590"/>
            <a:ext cx="2595245" cy="3515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4126865" y="1870075"/>
            <a:ext cx="412686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dirty="0" smtClean="0">
                <a:latin typeface="Comic Sans MS" panose="030F0702030302020204" pitchFamily="66" charset="0"/>
                <a:sym typeface="+mn-ea"/>
              </a:rPr>
              <a:t>FUJA ISABELLA, </a:t>
            </a:r>
            <a:r>
              <a:rPr lang="en-US" sz="24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4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D:\URUSAN KANTOR\BAGIAN KEMAHASISWAAN\TAHUN 2020\FOTO PESERTA UKOM TH 2021\KELAS 3.B\8. FUJA ISABELLA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6763" t="2930" r="6731" b="3899"/>
          <a:stretch>
            <a:fillRect/>
          </a:stretch>
        </p:blipFill>
        <p:spPr bwMode="auto">
          <a:xfrm>
            <a:off x="871855" y="2101850"/>
            <a:ext cx="2492375" cy="3484245"/>
          </a:xfrm>
          <a:prstGeom prst="rect">
            <a:avLst/>
          </a:prstGeom>
          <a:noFill/>
        </p:spPr>
      </p:pic>
      <p:sp>
        <p:nvSpPr>
          <p:cNvPr id="5" name="Rectangle 2"/>
          <p:cNvSpPr/>
          <p:nvPr/>
        </p:nvSpPr>
        <p:spPr>
          <a:xfrm>
            <a:off x="4163060" y="2736850"/>
            <a:ext cx="42252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412681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419016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418965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HERMAN SANUDIN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HATITA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419016" y="4347318"/>
            <a:ext cx="37141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3,9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8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DENGAN PUJIAN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ADE VIOLANDA,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4163060" y="2736850"/>
            <a:ext cx="42252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412681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419016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418965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EDI PUTRA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RIZKI MIANI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419016" y="4347318"/>
            <a:ext cx="37141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50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DENGAN PUJIAN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13314" name="Picture 2" descr="D:\URUSAN KANTOR\BAGIAN KEMAHASISWAAN\TAHUN 2020\FOTO PESERTA UKOM TH 2021\KELAS 3.A\1. ADE VIOLANDA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735" y="2064385"/>
            <a:ext cx="2541270" cy="3529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JEANI EKA RAHMAWATI,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4163060" y="2736850"/>
            <a:ext cx="42252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412681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419016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418965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TRI PUSPOAJI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SRI SUGIANTI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419016" y="4347318"/>
            <a:ext cx="37141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50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DENGAN PUJIAN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14338" name="Picture 2" descr="D:\URUSAN KANTOR\BAGIAN KEMAHASISWAAN\TAHUN 2020\FOTO PESERTA UKOM TH 2021\KELAS 3.A\13. JEANI EKA RAKHMAWATI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1636"/>
          <a:stretch>
            <a:fillRect/>
          </a:stretch>
        </p:blipFill>
        <p:spPr bwMode="auto">
          <a:xfrm>
            <a:off x="824230" y="2099945"/>
            <a:ext cx="2510790" cy="3493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JENI MELINDA </a:t>
            </a:r>
            <a:endParaRPr lang="en-US" sz="2000" dirty="0" smtClean="0">
              <a:latin typeface="Comic Sans MS" panose="030F0702030302020204" pitchFamily="66" charset="0"/>
              <a:sym typeface="+mn-ea"/>
            </a:endParaRPr>
          </a:p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FITRIANI,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976370" y="2736850"/>
            <a:ext cx="46189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396679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272331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272280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JULIARNIS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ANISA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245661" y="4347318"/>
            <a:ext cx="4363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49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SANGAT MEMUASKAN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9218" name="Picture 2" descr="D:\URUSAN KANTOR\BAGIAN KEMAHASISWAAN\TAHUN 2020\FOTO PESERTA UKOM TH 2021\KELAS 3.B\10. JENI MELINDA FITRIANI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8366" t="9300" r="11292" b="8894"/>
          <a:stretch>
            <a:fillRect/>
          </a:stretch>
        </p:blipFill>
        <p:spPr bwMode="auto">
          <a:xfrm>
            <a:off x="783590" y="2093595"/>
            <a:ext cx="2582545" cy="347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ALDA WALADA SOLEHA,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976370" y="2736850"/>
            <a:ext cx="46189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396679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272331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272280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TATAHUDIN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HARTITA LILAWATI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245661" y="4347318"/>
            <a:ext cx="4363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48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SANGAT MEMUASKAN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15362" name="Picture 2" descr="D:\URUSAN KANTOR\BAGIAN KEMAHASISWAAN\TAHUN 2020\FOTO PESERTA UKOM TH 2021\KELAS 3.A\2. ADELIA HARMEKE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2555" t="4808" r="2595" b="4808"/>
          <a:stretch>
            <a:fillRect/>
          </a:stretch>
        </p:blipFill>
        <p:spPr bwMode="auto">
          <a:xfrm>
            <a:off x="759460" y="2017395"/>
            <a:ext cx="2635885" cy="3570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KIKA MARSELA,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976370" y="2736850"/>
            <a:ext cx="46189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396679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272331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272280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KAILANI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NAILAWATI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245661" y="4347318"/>
            <a:ext cx="4363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48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SANGAT MEMUASKAN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16386" name="Picture 2" descr="D:\URUSAN KANTOR\BAGIAN KEMAHASISWAAN\TAHUN 2020\FOTO PESERTA UKOM TH 2021\KELAS 3.A\14. KIKA MARSELA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3433" r="4271" b="1378"/>
          <a:stretch>
            <a:fillRect/>
          </a:stretch>
        </p:blipFill>
        <p:spPr bwMode="auto">
          <a:xfrm>
            <a:off x="801370" y="2051685"/>
            <a:ext cx="2567940" cy="3515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DWI RAHMADAYANTI,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976370" y="2736850"/>
            <a:ext cx="46189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396679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272331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272280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WAGIYONO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NURISMAWATI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245661" y="4347318"/>
            <a:ext cx="4363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47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SANGAT MEMUASKAN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10242" name="Picture 2" descr="D:\URUSAN KANTOR\BAGIAN KEMAHASISWAAN\TAHUN 2020\FOTO PESERTA UKOM TH 2021\KELAS 3.B\6. DWI RAHMADAYANTI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8575" t="4767" r="11344" b="7933"/>
          <a:stretch>
            <a:fillRect/>
          </a:stretch>
        </p:blipFill>
        <p:spPr bwMode="auto">
          <a:xfrm>
            <a:off x="814705" y="2086610"/>
            <a:ext cx="2567305" cy="3485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MELIA ANGGRAINI,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976370" y="2736850"/>
            <a:ext cx="46189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396679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272331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272280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WINARNO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ROL ASMI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245661" y="4347318"/>
            <a:ext cx="4363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47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SANGAT MEMUASKAN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11266" name="Picture 2" descr="D:\URUSAN KANTOR\BAGIAN KEMAHASISWAAN\TAHUN 2020\FOTO PESERTA UKOM TH 2021\KELAS 3.B\12. MELIA ANGGRAINI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6826" r="5988"/>
          <a:stretch>
            <a:fillRect/>
          </a:stretch>
        </p:blipFill>
        <p:spPr bwMode="auto">
          <a:xfrm>
            <a:off x="854710" y="2077720"/>
            <a:ext cx="2486660" cy="3490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NEVI YUNITA PRASATI,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976370" y="2736850"/>
            <a:ext cx="46189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396679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272331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272280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YUDIANTO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SUNITA WATI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245661" y="4347318"/>
            <a:ext cx="4363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47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SANGAT MEMUASKAN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12290" name="Picture 2" descr="D:\URUSAN KANTOR\BAGIAN KEMAHASISWAAN\TAHUN 2020\FOTO PESERTA UKOM TH 2021\KELAS 3.B\16. NEVI YUNITA PRASASTI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8366" r="10694"/>
          <a:stretch>
            <a:fillRect/>
          </a:stretch>
        </p:blipFill>
        <p:spPr bwMode="auto">
          <a:xfrm>
            <a:off x="800735" y="2068830"/>
            <a:ext cx="2555875" cy="3502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SONIA ISABELA,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976370" y="2736850"/>
            <a:ext cx="46189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396679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272331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272280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ZAINUDIN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SANAUYA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245661" y="4347318"/>
            <a:ext cx="4363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47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SANGAT MEMUASKAN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13314" name="Picture 2" descr="D:\URUSAN KANTOR\BAGIAN KEMAHASISWAAN\TAHUN 2020\FOTO PESERTA UKOM TH 2021\KELAS 3.B\25. SONIA ISABELA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7716" r="13422" b="3302"/>
          <a:stretch>
            <a:fillRect/>
          </a:stretch>
        </p:blipFill>
        <p:spPr bwMode="auto">
          <a:xfrm>
            <a:off x="817245" y="2071370"/>
            <a:ext cx="2528570" cy="3511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SELA ANGGRAINI,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976370" y="2736850"/>
            <a:ext cx="46189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396679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272331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272280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SYAMSU HADLI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YANI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245661" y="4347318"/>
            <a:ext cx="4363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46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SANGAT MEMUASKAN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17410" name="Picture 2" descr="D:\URUSAN KANTOR\BAGIAN KEMAHASISWAAN\TAHUN 2020\FOTO PESERTA UKOM TH 2021\KELAS 3.A\24. SELA ANGGRAINI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940" y="2081530"/>
            <a:ext cx="2576195" cy="3529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4006850" y="1870075"/>
            <a:ext cx="444182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TASSA PUTRI ZAHARA</a:t>
            </a:r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4163060" y="2736850"/>
            <a:ext cx="42252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412681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419016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418965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SUDIANTO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YOPI ANDRIANI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419016" y="4347318"/>
            <a:ext cx="37141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88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DENGAN PUJIAN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2050" name="Picture 2" descr="D:\URUSAN KANTOR\BAGIAN KEMAHASISWAAN\TAHUN 2020\FOTO PESERTA UKOM TH 2021\KELAS 3.A\27. TASSA PUTRI ZAHARA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2143" t="1954" b="1567"/>
          <a:stretch>
            <a:fillRect/>
          </a:stretch>
        </p:blipFill>
        <p:spPr bwMode="auto">
          <a:xfrm>
            <a:off x="836930" y="2113280"/>
            <a:ext cx="2488565" cy="3444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FEBI AYU WANDIRA,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976370" y="2736850"/>
            <a:ext cx="46189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396679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272331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272280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TAKISMAN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HIRLIANA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245661" y="4347318"/>
            <a:ext cx="4363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44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SANGAT MEMUASKAN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18434" name="Picture 2" descr="D:\URUSAN KANTOR\BAGIAN KEMAHASISWAAN\TAHUN 2020\FOTO PESERTA UKOM TH 2021\KELAS 3.A\9. FEBI AYU WANDIRA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5110" t="4135" r="4271" b="3429"/>
          <a:stretch>
            <a:fillRect/>
          </a:stretch>
        </p:blipFill>
        <p:spPr bwMode="auto">
          <a:xfrm>
            <a:off x="815340" y="2073275"/>
            <a:ext cx="2514600" cy="3515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RIKA ASNELIA AGUSTINA,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976370" y="2736850"/>
            <a:ext cx="46189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396679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272331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272280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FERI IDIANTO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HASMILIANAH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245661" y="4347318"/>
            <a:ext cx="4363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44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SANGAT MEMUASKAN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19458" name="Picture 2" descr="D:\URUSAN KANTOR\BAGIAN KEMAHASISWAAN\TAHUN 2020\FOTO PESERTA UKOM TH 2021\KELAS 3.A\21. RIKA ASNELIA AGUSTINA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020" y="2037715"/>
            <a:ext cx="2552065" cy="3515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APRILIA SAPUTRI BORNEO,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976370" y="2736850"/>
            <a:ext cx="46189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396679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272331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272280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SAFRIAL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HAMBAR SARI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245661" y="4347318"/>
            <a:ext cx="4363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43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SANGAT MEMUASKAN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14338" name="Picture 2" descr="D:\URUSAN KANTOR\BAGIAN KEMAHASISWAAN\TAHUN 2020\FOTO PESERTA UKOM TH 2021\KELAS 3.B\1. APRILIA SAPUTRI BORNEO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13843" t="8846" r="17919" b="14674"/>
          <a:stretch>
            <a:fillRect/>
          </a:stretch>
        </p:blipFill>
        <p:spPr bwMode="auto">
          <a:xfrm>
            <a:off x="814070" y="2053590"/>
            <a:ext cx="2555875" cy="3502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ADELIA HARMEKE,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976370" y="2736850"/>
            <a:ext cx="46189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396679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272331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272280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ADI HARLI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DELVI HELMIKE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245661" y="4347318"/>
            <a:ext cx="4363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42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SANGAT MEMUASKAN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20482" name="Picture 2" descr="D:\URUSAN KANTOR\BAGIAN KEMAHASISWAAN\TAHUN 2020\FOTO PESERTA UKOM TH 2021\KELAS 3.A\2. ADELIA HARMEKE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2555" t="5481" r="3433" b="6154"/>
          <a:stretch>
            <a:fillRect/>
          </a:stretch>
        </p:blipFill>
        <p:spPr bwMode="auto">
          <a:xfrm>
            <a:off x="801370" y="2094865"/>
            <a:ext cx="2555240" cy="3462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RISKA PUTRI AYU,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976370" y="2736850"/>
            <a:ext cx="46189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396679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272331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272280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AHMAD YANI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SARIPAH YULIANA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245661" y="4347318"/>
            <a:ext cx="4363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42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SANGAT MEMUASKAN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15362" name="Picture 2" descr="D:\URUSAN KANTOR\BAGIAN KEMAHASISWAAN\TAHUN 2020\FOTO PESERTA UKOM TH 2021\KELAS 3.B\19. RISKA PUTRI AYU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5988" r="6826"/>
          <a:stretch>
            <a:fillRect/>
          </a:stretch>
        </p:blipFill>
        <p:spPr bwMode="auto">
          <a:xfrm>
            <a:off x="841375" y="2073910"/>
            <a:ext cx="250063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RISMA KARNIA,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976370" y="2736850"/>
            <a:ext cx="46189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396679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272331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272280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KARSONO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RATNA NINGSIH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245661" y="4347318"/>
            <a:ext cx="4363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42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SANGAT MEMUASKAN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16386" name="Picture 2" descr="D:\URUSAN KANTOR\BAGIAN KEMAHASISWAAN\TAHUN 2020\FOTO PESERTA UKOM TH 2021\KELAS 3.B\20. RISMA KARNIA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10365" r="11677"/>
          <a:stretch>
            <a:fillRect/>
          </a:stretch>
        </p:blipFill>
        <p:spPr bwMode="auto">
          <a:xfrm>
            <a:off x="844550" y="2094230"/>
            <a:ext cx="2487295" cy="3463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MAYA ANGGRAINI,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976370" y="2736850"/>
            <a:ext cx="46189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396679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272331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272280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SUMARDIN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JUMARINA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245661" y="4347318"/>
            <a:ext cx="4363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41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SANGAT MEMUASKAN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21506" name="Picture 2" descr="D:\URUSAN KANTOR\BAGIAN KEMAHASISWAAN\TAHUN 2020\FOTO PESERTA UKOM TH 2021\KELAS 3.A\15. MAYA ANGGRAINI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5988" r="7705"/>
          <a:stretch>
            <a:fillRect/>
          </a:stretch>
        </p:blipFill>
        <p:spPr bwMode="auto">
          <a:xfrm>
            <a:off x="831215" y="2065020"/>
            <a:ext cx="2500630" cy="3523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SERLIE AYU LESTARI,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976370" y="2736850"/>
            <a:ext cx="46189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396679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272331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272280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CEPI LESMANA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NURHASANAH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245661" y="4347318"/>
            <a:ext cx="4363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40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SANGAT MEMUASKAN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17410" name="Picture 2" descr="D:\URUSAN KANTOR\BAGIAN KEMAHASISWAAN\TAHUN 2020\FOTO PESERTA UKOM TH 2021\KELAS 3.B\21. SERLIA AYU LESTARI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8346" t="14179" r="13099" b="3046"/>
          <a:stretch>
            <a:fillRect/>
          </a:stretch>
        </p:blipFill>
        <p:spPr bwMode="auto">
          <a:xfrm>
            <a:off x="829310" y="2065020"/>
            <a:ext cx="2527935" cy="351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SEKAR PRATIWI,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976370" y="2736850"/>
            <a:ext cx="46189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396679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272331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272280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SUKRI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EKA BUDI YANI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245661" y="4347318"/>
            <a:ext cx="4363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38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SANGAT MEMUASKAN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22530" name="Picture 2" descr="D:\URUSAN KANTOR\BAGIAN KEMAHASISWAAN\TAHUN 2020\FOTO PESERTA UKOM TH 2021\KELAS 3.A\23. SEKAR PRATIWI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2555" t="2051" r="3393" b="3429"/>
          <a:stretch>
            <a:fillRect/>
          </a:stretch>
        </p:blipFill>
        <p:spPr bwMode="auto">
          <a:xfrm>
            <a:off x="828040" y="2079625"/>
            <a:ext cx="2514600" cy="3488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HERLINA SAFITRI,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976370" y="2736850"/>
            <a:ext cx="46189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396679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272331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272280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HARWANDI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LISTI SUNARNI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245661" y="4347318"/>
            <a:ext cx="4363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38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SANGAT MEMUASKAN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18434" name="Picture 2" descr="D:\URUSAN KANTOR\BAGIAN KEMAHASISWAAN\TAHUN 2020\FOTO PESERTA UKOM TH 2021\KELAS 3.B\9. HERLINA SAFITRI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9581" t="4975" r="11745" b="7794"/>
          <a:stretch>
            <a:fillRect/>
          </a:stretch>
        </p:blipFill>
        <p:spPr bwMode="auto">
          <a:xfrm>
            <a:off x="843915" y="2091690"/>
            <a:ext cx="2501265" cy="3490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4006850" y="1870075"/>
            <a:ext cx="444182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RESA JAMIATUL GINA,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4163060" y="2736850"/>
            <a:ext cx="42252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412681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419016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418965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SOSIAWAN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SUMIYATI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419016" y="4347318"/>
            <a:ext cx="37141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87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DENGAN PUJIAN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3074" name="Picture 2" descr="D:\URUSAN KANTOR\BAGIAN KEMAHASISWAAN\TAHUN 2020\FOTO PESERTA UKOM TH 2021\KELAS 3.A\20. RESA JAMIATUL GINA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830" y="2038350"/>
            <a:ext cx="2579370" cy="3541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CANTIKA,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976370" y="2736850"/>
            <a:ext cx="46189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396679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272331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272280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b="1" dirty="0">
                <a:solidFill>
                  <a:schemeClr val="bg1"/>
                </a:solidFill>
                <a:latin typeface="Montserrat" panose="00000500000000000000" pitchFamily="50" charset="0"/>
              </a:rPr>
              <a:t>AGUMAYDIYARTO</a:t>
            </a:r>
            <a:endParaRPr lang="en-US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SUSILAWATI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245661" y="4347318"/>
            <a:ext cx="4363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37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SANGAT MEMUASKAN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23554" name="Picture 2" descr="D:\URUSAN KANTOR\BAGIAN KEMAHASISWAAN\TAHUN 2020\FOTO PESERTA UKOM TH 2021\KELAS 3.A\5. CANTIKA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" y="2064385"/>
            <a:ext cx="2599055" cy="3515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DEVI JUNIA SARI,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976370" y="2736850"/>
            <a:ext cx="46189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396679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272331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272280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b="1" dirty="0">
                <a:solidFill>
                  <a:schemeClr val="bg1"/>
                </a:solidFill>
                <a:latin typeface="Montserrat" panose="00000500000000000000" pitchFamily="50" charset="0"/>
              </a:rPr>
              <a:t>JHON SAFE’I</a:t>
            </a:r>
            <a:endParaRPr lang="en-US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SARINAM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245661" y="4347318"/>
            <a:ext cx="4363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36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SANGAT MEMUASKAN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24578" name="Picture 2" descr="D:\URUSAN KANTOR\BAGIAN KEMAHASISWAAN\TAHUN 2020\FOTO PESERTA UKOM TH 2021\KELAS 3.A\7. DEVI JUNIA SARI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3393" r="3433"/>
          <a:stretch>
            <a:fillRect/>
          </a:stretch>
        </p:blipFill>
        <p:spPr bwMode="auto">
          <a:xfrm>
            <a:off x="816610" y="2087245"/>
            <a:ext cx="254127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MELANI TRIAFANI,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976370" y="2736850"/>
            <a:ext cx="46189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396679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272331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272280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b="1" dirty="0">
                <a:solidFill>
                  <a:schemeClr val="bg1"/>
                </a:solidFill>
                <a:latin typeface="Montserrat" panose="00000500000000000000" pitchFamily="50" charset="0"/>
              </a:rPr>
              <a:t>PANANI</a:t>
            </a:r>
            <a:endParaRPr lang="en-US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SRI SUWARNI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245661" y="4347318"/>
            <a:ext cx="4363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36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SANGAT MEMUASKAN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25602" name="Picture 2" descr="D:\URUSAN KANTOR\BAGIAN KEMAHASISWAAN\TAHUN 2020\FOTO PESERTA UKOM TH 2021\KELAS 3.A\16. MELANI TRIAFANI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4271" r="4271"/>
          <a:stretch>
            <a:fillRect/>
          </a:stretch>
        </p:blipFill>
        <p:spPr bwMode="auto">
          <a:xfrm>
            <a:off x="801370" y="2052955"/>
            <a:ext cx="2527935" cy="3526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SONIA IRA PUTRI,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976370" y="2736850"/>
            <a:ext cx="46189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396679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272331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272280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b="1" dirty="0">
                <a:solidFill>
                  <a:schemeClr val="bg1"/>
                </a:solidFill>
                <a:latin typeface="Montserrat" panose="00000500000000000000" pitchFamily="50" charset="0"/>
              </a:rPr>
              <a:t>ANWAR DAMSI</a:t>
            </a:r>
            <a:endParaRPr lang="en-US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RAUHAH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245661" y="4347318"/>
            <a:ext cx="4363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36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SANGAT MEMUASKAN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26626" name="Picture 2" descr="D:\URUSAN KANTOR\BAGIAN KEMAHASISWAAN\TAHUN 2020\FOTO PESERTA UKOM TH 2021\KELAS 3.A\26. SONIA IRA PUTRI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t="3429" b="2724"/>
          <a:stretch>
            <a:fillRect/>
          </a:stretch>
        </p:blipFill>
        <p:spPr bwMode="auto">
          <a:xfrm>
            <a:off x="820420" y="2087245"/>
            <a:ext cx="2529840" cy="3489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ANGGUN CIPTA PRATAMA,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976370" y="2736850"/>
            <a:ext cx="46189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396679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272331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272280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b="1" dirty="0">
                <a:solidFill>
                  <a:schemeClr val="bg1"/>
                </a:solidFill>
                <a:latin typeface="Montserrat" panose="00000500000000000000" pitchFamily="50" charset="0"/>
              </a:rPr>
              <a:t>OKI HARSANTO</a:t>
            </a:r>
            <a:endParaRPr lang="en-US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DOSWANAH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245661" y="4347318"/>
            <a:ext cx="4363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35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SANGAT MEMUASKAN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27650" name="Picture 2" descr="D:\URUSAN KANTOR\BAGIAN KEMAHASISWAAN\TAHUN 2020\FOTO PESERTA UKOM TH 2021\KELAS 3.A\4. ANGGUN CIPTA PRATAMA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" y="2073910"/>
            <a:ext cx="2499995" cy="3545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VEGI VIRGIANA AYU,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976370" y="2736850"/>
            <a:ext cx="46189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396679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272331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272280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b="1" dirty="0">
                <a:solidFill>
                  <a:schemeClr val="bg1"/>
                </a:solidFill>
                <a:latin typeface="Montserrat" panose="00000500000000000000" pitchFamily="50" charset="0"/>
              </a:rPr>
              <a:t>RUDIYANTO</a:t>
            </a:r>
            <a:endParaRPr lang="en-US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FEMI SUSMIATI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245661" y="4347318"/>
            <a:ext cx="4363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35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SANGAT MEMUASKAN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28674" name="Picture 2" descr="D:\URUSAN KANTOR\BAGIAN KEMAHASISWAAN\TAHUN 2020\FOTO PESERTA UKOM TH 2021\KELAS 3.A\28. VEGI VIRGINIA AYU NINGSIH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115" y="2064385"/>
            <a:ext cx="2585085" cy="3550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MAYA WIDIA NINGSIH,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976370" y="2736850"/>
            <a:ext cx="46189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396679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272331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272280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b="1" dirty="0">
                <a:solidFill>
                  <a:schemeClr val="bg1"/>
                </a:solidFill>
                <a:latin typeface="Montserrat" panose="00000500000000000000" pitchFamily="50" charset="0"/>
              </a:rPr>
              <a:t>ISWADI</a:t>
            </a:r>
            <a:endParaRPr lang="en-US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MESI SUSANTI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245661" y="4347318"/>
            <a:ext cx="4363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35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SANGAT MEMUASKAN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19458" name="Picture 2" descr="D:\URUSAN KANTOR\BAGIAN KEMAHASISWAAN\TAHUN 2020\FOTO PESERTA UKOM TH 2021\KELAS 3.B\11. MMAYA WIDIA NINGSIH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7705" t="6024" r="9421" b="9421"/>
          <a:stretch>
            <a:fillRect/>
          </a:stretch>
        </p:blipFill>
        <p:spPr bwMode="auto">
          <a:xfrm>
            <a:off x="814070" y="2078355"/>
            <a:ext cx="2567940" cy="3476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NABILLA WULANDARI,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976370" y="2736850"/>
            <a:ext cx="46189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396679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272331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272280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b="1" dirty="0">
                <a:solidFill>
                  <a:schemeClr val="bg1"/>
                </a:solidFill>
                <a:latin typeface="Montserrat" panose="00000500000000000000" pitchFamily="50" charset="0"/>
              </a:rPr>
              <a:t>MUHAMMAD SUBEKI</a:t>
            </a:r>
            <a:endParaRPr lang="en-US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DEZI ELIYANI (Alm)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245661" y="4347318"/>
            <a:ext cx="4363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35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SANGAT MEMUASKAN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20482" name="Picture 2" descr="D:\URUSAN KANTOR\BAGIAN KEMAHASISWAAN\TAHUN 2020\FOTO PESERTA UKOM TH 2021\KELAS 3.B\14. NABILLA WULANDARI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8543" r="8543"/>
          <a:stretch>
            <a:fillRect/>
          </a:stretch>
        </p:blipFill>
        <p:spPr bwMode="auto">
          <a:xfrm>
            <a:off x="773430" y="2077720"/>
            <a:ext cx="2608580" cy="3543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YULITA HARIANI,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976370" y="2736850"/>
            <a:ext cx="46189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396679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272331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272280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b="1" dirty="0">
                <a:solidFill>
                  <a:schemeClr val="bg1"/>
                </a:solidFill>
                <a:latin typeface="Montserrat" panose="00000500000000000000" pitchFamily="50" charset="0"/>
              </a:rPr>
              <a:t>MASRUN</a:t>
            </a:r>
            <a:endParaRPr lang="en-US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ELY HARTINI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245661" y="4347318"/>
            <a:ext cx="4363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35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SANGAT MEMUASKAN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21506" name="Picture 2" descr="D:\URUSAN KANTOR\BAGIAN KEMAHASISWAAN\TAHUN 2020\FOTO PESERTA UKOM TH 2021\KELAS 3.B\27. YULITA HARIANI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9827" t="6055" r="14522" b="7436"/>
          <a:stretch>
            <a:fillRect/>
          </a:stretch>
        </p:blipFill>
        <p:spPr bwMode="auto">
          <a:xfrm>
            <a:off x="842010" y="2065020"/>
            <a:ext cx="2487295" cy="3489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SINDI CLAUDIA,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976370" y="2736850"/>
            <a:ext cx="46189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396679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272331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272280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b="1" dirty="0">
                <a:solidFill>
                  <a:schemeClr val="bg1"/>
                </a:solidFill>
                <a:latin typeface="Montserrat" panose="00000500000000000000" pitchFamily="50" charset="0"/>
              </a:rPr>
              <a:t>IRIAN</a:t>
            </a:r>
            <a:endParaRPr lang="en-US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RIRI DESI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245661" y="4347318"/>
            <a:ext cx="4363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34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SANGAT MEMUASKAN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29698" name="Picture 2" descr="D:\URUSAN KANTOR\BAGIAN KEMAHASISWAAN\TAHUN 2020\FOTO PESERTA UKOM TH 2021\KELAS 3.A\25. SINDIA CLAUDIA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865" y="2084070"/>
            <a:ext cx="2519680" cy="3496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4006850" y="1870075"/>
            <a:ext cx="444182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DHEA FAHIRA,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4163060" y="2736850"/>
            <a:ext cx="42252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412681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419016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418965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DONNY FARZON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LENNY KUSUMA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419016" y="4347318"/>
            <a:ext cx="37141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73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DENGAN PUJIAN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2050" name="Picture 2" descr="D:\URUSAN KANTOR\BAGIAN KEMAHASISWAAN\TAHUN 2020\FOTO PESERTA UKOM TH 2021\KELAS 3.B\4. DHEA FAHIRA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9000" t="4744" r="10701" b="6090"/>
          <a:stretch>
            <a:fillRect/>
          </a:stretch>
        </p:blipFill>
        <p:spPr bwMode="auto">
          <a:xfrm>
            <a:off x="844550" y="2105025"/>
            <a:ext cx="2500630" cy="3453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AYU DEVI APRILIANI,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976370" y="2736850"/>
            <a:ext cx="46189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396679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272331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272280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b="1" dirty="0">
                <a:solidFill>
                  <a:schemeClr val="bg1"/>
                </a:solidFill>
                <a:latin typeface="Montserrat" panose="00000500000000000000" pitchFamily="50" charset="0"/>
              </a:rPr>
              <a:t>DEDE GANDONO</a:t>
            </a:r>
            <a:endParaRPr lang="en-US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RENI HARYANI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245661" y="4347318"/>
            <a:ext cx="4363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34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SANGAT MEMUASKAN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22530" name="Picture 2" descr="D:\URUSAN KANTOR\BAGIAN KEMAHASISWAAN\TAHUN 2020\FOTO PESERTA UKOM TH 2021\KELAS 3.B\2. AYU DEVI APRILIANI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8967" t="6331" r="15871" b="7692"/>
          <a:stretch>
            <a:fillRect/>
          </a:stretch>
        </p:blipFill>
        <p:spPr bwMode="auto">
          <a:xfrm>
            <a:off x="842010" y="2093595"/>
            <a:ext cx="2499995" cy="3475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NANDA PEBIOLA,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976370" y="2736850"/>
            <a:ext cx="46189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396679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272331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272280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b="1" dirty="0">
                <a:solidFill>
                  <a:schemeClr val="bg1"/>
                </a:solidFill>
                <a:latin typeface="Montserrat" panose="00000500000000000000" pitchFamily="50" charset="0"/>
              </a:rPr>
              <a:t>DARMANSYAH</a:t>
            </a:r>
            <a:endParaRPr lang="en-US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LENI MARLINA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245661" y="4347318"/>
            <a:ext cx="4363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33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SANGAT MEMUASKAN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23554" name="Picture 2" descr="D:\URUSAN KANTOR\BAGIAN KEMAHASISWAAN\TAHUN 2020\FOTO PESERTA UKOM TH 2021\KELAS 3.B\15. NANDA PEBIOLA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6826" r="8543" b="2123"/>
          <a:stretch>
            <a:fillRect/>
          </a:stretch>
        </p:blipFill>
        <p:spPr bwMode="auto">
          <a:xfrm>
            <a:off x="814705" y="2049780"/>
            <a:ext cx="2541905" cy="3545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MELZA NOVERDA,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976370" y="2736850"/>
            <a:ext cx="46189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396679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272331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272280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b="1" dirty="0">
                <a:solidFill>
                  <a:schemeClr val="bg1"/>
                </a:solidFill>
                <a:latin typeface="Montserrat" panose="00000500000000000000" pitchFamily="50" charset="0"/>
              </a:rPr>
              <a:t>UJANG NOVERLIN</a:t>
            </a:r>
            <a:endParaRPr lang="en-US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MIANI SUSANTI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245661" y="4347318"/>
            <a:ext cx="4363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32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SANGAT MEMUASKAN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24578" name="Picture 2" descr="D:\URUSAN KANTOR\BAGIAN KEMAHASISWAAN\TAHUN 2020\FOTO PESERTA UKOM TH 2021\KELAS 3.B\13. MELZA NOVERDA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10365" t="5672" r="11677" b="4975"/>
          <a:stretch>
            <a:fillRect/>
          </a:stretch>
        </p:blipFill>
        <p:spPr bwMode="auto">
          <a:xfrm>
            <a:off x="827405" y="2078355"/>
            <a:ext cx="2513965" cy="3489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YULISTIA HARIANI,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976370" y="2736850"/>
            <a:ext cx="46189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396679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272331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272280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b="1" dirty="0">
                <a:solidFill>
                  <a:schemeClr val="bg1"/>
                </a:solidFill>
                <a:latin typeface="Montserrat" panose="00000500000000000000" pitchFamily="50" charset="0"/>
              </a:rPr>
              <a:t>RISNO</a:t>
            </a:r>
            <a:endParaRPr lang="en-US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MUNAINU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245661" y="4347318"/>
            <a:ext cx="4363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31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SANGAT MEMUASKAN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30722" name="Picture 2" descr="D:\URUSAN KANTOR\BAGIAN KEMAHASISWAAN\TAHUN 2020\FOTO PESERTA UKOM TH 2021\KELAS 3.A\30. YULISTIA HARIANI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670" y="2087880"/>
            <a:ext cx="2539365" cy="3500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INDRY WINDASARI,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976370" y="2736850"/>
            <a:ext cx="46189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396679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272331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272280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b="1" dirty="0">
                <a:solidFill>
                  <a:schemeClr val="bg1"/>
                </a:solidFill>
                <a:latin typeface="Montserrat" panose="00000500000000000000" pitchFamily="50" charset="0"/>
              </a:rPr>
              <a:t>EDI ERWAN</a:t>
            </a:r>
            <a:endParaRPr lang="en-US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SRI GUSTIATI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245661" y="4347318"/>
            <a:ext cx="4363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30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SANGAT MEMUASKAN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3" name="Content Placeholder 2" descr="12. INDRY WINDASARI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795" y="2056130"/>
            <a:ext cx="2584450" cy="351282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SISKA WULANDARI,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976370" y="2736850"/>
            <a:ext cx="46189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396679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272331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272280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b="1" dirty="0">
                <a:solidFill>
                  <a:schemeClr val="bg1"/>
                </a:solidFill>
                <a:latin typeface="Montserrat" panose="00000500000000000000" pitchFamily="50" charset="0"/>
              </a:rPr>
              <a:t>ERWANDI</a:t>
            </a:r>
            <a:endParaRPr lang="en-US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HERAYANI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245661" y="4347318"/>
            <a:ext cx="4363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29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SANGAT MEMUASKAN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25602" name="Picture 2" descr="D:\URUSAN KANTOR\BAGIAN KEMAHASISWAAN\TAHUN 2020\FOTO PESERTA UKOM TH 2021\KELAS 3.B\24. SISKA WULANDARI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8735" t="2819" r="10863" b="1426"/>
          <a:stretch>
            <a:fillRect/>
          </a:stretch>
        </p:blipFill>
        <p:spPr bwMode="auto">
          <a:xfrm>
            <a:off x="841375" y="2064385"/>
            <a:ext cx="2473960" cy="3503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NOVA MEYLIANA,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976370" y="2736850"/>
            <a:ext cx="46189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396679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272331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272280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b="1" dirty="0">
                <a:solidFill>
                  <a:schemeClr val="bg1"/>
                </a:solidFill>
                <a:latin typeface="Montserrat" panose="00000500000000000000" pitchFamily="50" charset="0"/>
              </a:rPr>
              <a:t>NEDRI SASTRAMAJA</a:t>
            </a:r>
            <a:endParaRPr lang="en-US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EKA RIRIN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245661" y="4347318"/>
            <a:ext cx="4363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27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SANGAT MEMUASKAN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26626" name="Picture 2" descr="D:\URUSAN KANTOR\BAGIAN KEMAHASISWAAN\TAHUN 2020\FOTO PESERTA UKOM TH 2021\KELAS 3.B\17. NOVA MEYLIANA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7955" r="10863"/>
          <a:stretch>
            <a:fillRect/>
          </a:stretch>
        </p:blipFill>
        <p:spPr bwMode="auto">
          <a:xfrm>
            <a:off x="787400" y="2030095"/>
            <a:ext cx="2567940" cy="35648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SINTIA ELMAYANTI,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3976370" y="2736850"/>
            <a:ext cx="46189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396679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272331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272280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b="1" dirty="0">
                <a:solidFill>
                  <a:schemeClr val="bg1"/>
                </a:solidFill>
                <a:latin typeface="Montserrat" panose="00000500000000000000" pitchFamily="50" charset="0"/>
              </a:rPr>
              <a:t>HABSAN</a:t>
            </a:r>
            <a:endParaRPr lang="en-US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MARDIATI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245661" y="4347318"/>
            <a:ext cx="4363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25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SANGAT MEMUASKAN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27650" name="Picture 2" descr="D:\URUSAN KANTOR\BAGIAN KEMAHASISWAAN\TAHUN 2020\FOTO PESERTA UKOM TH 2021\KELAS 3.B\23. SINTIA ELMAYANTI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11047" t="10199" r="15838" b="5719"/>
          <a:stretch>
            <a:fillRect/>
          </a:stretch>
        </p:blipFill>
        <p:spPr bwMode="auto">
          <a:xfrm>
            <a:off x="841375" y="2078990"/>
            <a:ext cx="2487930" cy="3503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4006850" y="1870075"/>
            <a:ext cx="444182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NADIA PATONAH,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4163060" y="2736850"/>
            <a:ext cx="42252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412681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419016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418965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AMSAH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MARIANA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419016" y="4347318"/>
            <a:ext cx="37141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70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DENGAN PUJIAN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5122" name="Picture 2" descr="D:\URUSAN KANTOR\BAGIAN KEMAHASISWAAN\TAHUN 2020\FOTO PESERTA UKOM TH 2021\KELAS 3.A\18. NADIA PATONAH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2555" t="4808" r="3393" b="4808"/>
          <a:stretch>
            <a:fillRect/>
          </a:stretch>
        </p:blipFill>
        <p:spPr bwMode="auto">
          <a:xfrm>
            <a:off x="786765" y="2047240"/>
            <a:ext cx="2609850" cy="3556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NABILLA AUREN NANDA,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4163060" y="2736850"/>
            <a:ext cx="42252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412681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419016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418965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GONGGO ERWANTO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BUDI YANINGSIH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419016" y="4347318"/>
            <a:ext cx="37141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66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DENGAN PUJIAN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6146" name="Picture 2" descr="D:\URUSAN KANTOR\BAGIAN KEMAHASISWAAN\TAHUN 2020\FOTO PESERTA UKOM TH 2021\KELAS 3.A\17. NABILLA AUREN NANDA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2595" t="3429" r="3433" b="4808"/>
          <a:stretch>
            <a:fillRect/>
          </a:stretch>
        </p:blipFill>
        <p:spPr bwMode="auto">
          <a:xfrm>
            <a:off x="790575" y="2045970"/>
            <a:ext cx="2567305" cy="3543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HERAWATY OKTARINI,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4163060" y="2736850"/>
            <a:ext cx="42252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412681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419016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418965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MUHAMMAD YUSUF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HASMA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419016" y="4347318"/>
            <a:ext cx="37141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63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DENGAN PUJIAN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7170" name="Picture 2" descr="D:\URUSAN KANTOR\BAGIAN KEMAHASISWAAN\TAHUN 2020\FOTO PESERTA UKOM TH 2021\KELAS 3.A\11. HERAWATY OKTARINI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2555" t="2724" r="5110" b="2051"/>
          <a:stretch>
            <a:fillRect/>
          </a:stretch>
        </p:blipFill>
        <p:spPr bwMode="auto">
          <a:xfrm>
            <a:off x="800100" y="2038985"/>
            <a:ext cx="2569845" cy="3544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3858260" y="1870075"/>
            <a:ext cx="4590415" cy="561975"/>
          </a:xfrm>
          <a:prstGeom prst="rect">
            <a:avLst/>
          </a:prstGeom>
          <a:solidFill>
            <a:srgbClr val="1C23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 dirty="0" smtClean="0">
                <a:latin typeface="Comic Sans MS" panose="030F0702030302020204" pitchFamily="66" charset="0"/>
                <a:sym typeface="+mn-ea"/>
              </a:rPr>
              <a:t>RANI AMELIA, </a:t>
            </a:r>
            <a:r>
              <a:rPr lang="en-US" sz="2000" dirty="0" err="1" smtClean="0">
                <a:latin typeface="Comic Sans MS" panose="030F0702030302020204" pitchFamily="66" charset="0"/>
                <a:sym typeface="+mn-ea"/>
              </a:rPr>
              <a:t>Amd.Keb</a:t>
            </a:r>
            <a:endParaRPr lang="en-US" sz="2000" b="1" dirty="0" err="1" smtClean="0">
              <a:latin typeface="Comic Sans MS" panose="030F0702030302020204" pitchFamily="66" charset="0"/>
              <a:sym typeface="+mn-ea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04520" y="1856740"/>
            <a:ext cx="2967355" cy="3949065"/>
          </a:xfrm>
          <a:prstGeom prst="frame">
            <a:avLst>
              <a:gd name="adj1" fmla="val 845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4163060" y="2736850"/>
            <a:ext cx="4225290" cy="2610485"/>
          </a:xfrm>
          <a:prstGeom prst="rect">
            <a:avLst/>
          </a:prstGeom>
          <a:solidFill>
            <a:srgbClr val="1C2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7" name="Rectangle 3"/>
          <p:cNvSpPr/>
          <p:nvPr/>
        </p:nvSpPr>
        <p:spPr>
          <a:xfrm>
            <a:off x="4126819" y="2737070"/>
            <a:ext cx="154236" cy="2610785"/>
          </a:xfrm>
          <a:prstGeom prst="rect">
            <a:avLst/>
          </a:prstGeom>
          <a:solidFill>
            <a:srgbClr val="BB9A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ID"/>
          </a:p>
        </p:txBody>
      </p:sp>
      <p:sp>
        <p:nvSpPr>
          <p:cNvPr id="12" name="TextBox 6"/>
          <p:cNvSpPr txBox="1"/>
          <p:nvPr/>
        </p:nvSpPr>
        <p:spPr>
          <a:xfrm>
            <a:off x="4419016" y="2946955"/>
            <a:ext cx="150114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Putr</a:t>
            </a:r>
            <a:r>
              <a:rPr lang="en-US" alt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r>
              <a:rPr lang="en-ID" sz="2000" b="1" dirty="0" err="1">
                <a:solidFill>
                  <a:schemeClr val="bg1"/>
                </a:solidFill>
                <a:latin typeface="Montserrat" panose="00000500000000000000" pitchFamily="50" charset="0"/>
              </a:rPr>
              <a:t>dari</a:t>
            </a:r>
            <a:r>
              <a:rPr lang="en-ID" sz="2000" b="1" dirty="0">
                <a:solidFill>
                  <a:schemeClr val="bg1"/>
                </a:solidFill>
                <a:latin typeface="Montserrat" panose="00000500000000000000" pitchFamily="50" charset="0"/>
              </a:rPr>
              <a:t> </a:t>
            </a:r>
            <a:endParaRPr lang="en-ID" sz="20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4418965" y="3347085"/>
            <a:ext cx="40303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AYAH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IMAN RISOLEH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IBU		 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YULI ASTINA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4419016" y="4347318"/>
            <a:ext cx="37141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IPK 	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3,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63</a:t>
            </a:r>
            <a:endParaRPr 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  <a:p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PREDIKAT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	</a:t>
            </a:r>
            <a:r>
              <a:rPr 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: </a:t>
            </a:r>
            <a:r>
              <a:rPr lang="en-US" altLang="en-ID" b="1" dirty="0">
                <a:solidFill>
                  <a:schemeClr val="bg1"/>
                </a:solidFill>
                <a:latin typeface="Montserrat" panose="00000500000000000000" pitchFamily="50" charset="0"/>
              </a:rPr>
              <a:t>DENGAN PUJIAN</a:t>
            </a:r>
            <a:endParaRPr lang="en-US" altLang="en-ID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8194" name="Picture 2" descr="D:\URUSAN KANTOR\BAGIAN KEMAHASISWAAN\TAHUN 2020\FOTO PESERTA UKOM TH 2021\KELAS 3.A\19. RANI AMELIA.jpg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2070100"/>
            <a:ext cx="2557145" cy="350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6094</Words>
  <Application>WPS Presentation</Application>
  <PresentationFormat>On-screen Show (4:3)</PresentationFormat>
  <Paragraphs>563</Paragraphs>
  <Slides>57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67" baseType="lpstr">
      <vt:lpstr>Arial</vt:lpstr>
      <vt:lpstr>SimSun</vt:lpstr>
      <vt:lpstr>Wingdings</vt:lpstr>
      <vt:lpstr>Montserrat</vt:lpstr>
      <vt:lpstr>Microsoft YaHei</vt:lpstr>
      <vt:lpstr>Arial Unicode MS</vt:lpstr>
      <vt:lpstr>Calibri Light</vt:lpstr>
      <vt:lpstr>Calibri</vt:lpstr>
      <vt:lpstr>Comic Sans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Ratih</dc:creator>
  <cp:lastModifiedBy>ASUS</cp:lastModifiedBy>
  <cp:revision>17</cp:revision>
  <dcterms:created xsi:type="dcterms:W3CDTF">2021-09-30T07:33:00Z</dcterms:created>
  <dcterms:modified xsi:type="dcterms:W3CDTF">2021-10-01T09:12:54Z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94A6F99AA7E14665A96723EF557ABB20</vt:lpwstr>
  </property>
  <property fmtid="{D5CDD505-2E9C-101B-9397-08002B2CF9AE}" pid="3" name="KSOProductBuildVer">
    <vt:lpwstr>1033-11.2.0.10296</vt:lpwstr>
  </property>
</Properties>
</file>