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6" r:id="rId3"/>
    <p:sldId id="260" r:id="rId4"/>
    <p:sldId id="263" r:id="rId5"/>
    <p:sldId id="262" r:id="rId6"/>
    <p:sldId id="266" r:id="rId7"/>
    <p:sldId id="264" r:id="rId8"/>
    <p:sldId id="265" r:id="rId9"/>
    <p:sldId id="267" r:id="rId10"/>
    <p:sldId id="268" r:id="rId11"/>
    <p:sldId id="269" r:id="rId12"/>
    <p:sldId id="271" r:id="rId13"/>
    <p:sldId id="270" r:id="rId14"/>
    <p:sldId id="273" r:id="rId15"/>
    <p:sldId id="272" r:id="rId16"/>
    <p:sldId id="275" r:id="rId17"/>
    <p:sldId id="274" r:id="rId18"/>
    <p:sldId id="276" r:id="rId19"/>
    <p:sldId id="278" r:id="rId20"/>
    <p:sldId id="277" r:id="rId21"/>
    <p:sldId id="279" r:id="rId22"/>
    <p:sldId id="281" r:id="rId23"/>
    <p:sldId id="280" r:id="rId24"/>
    <p:sldId id="282" r:id="rId25"/>
    <p:sldId id="283" r:id="rId26"/>
    <p:sldId id="284" r:id="rId27"/>
    <p:sldId id="285" r:id="rId28"/>
    <p:sldId id="287" r:id="rId29"/>
    <p:sldId id="288" r:id="rId30"/>
    <p:sldId id="286" r:id="rId31"/>
    <p:sldId id="296" r:id="rId32"/>
    <p:sldId id="292" r:id="rId33"/>
    <p:sldId id="294" r:id="rId34"/>
    <p:sldId id="293" r:id="rId35"/>
    <p:sldId id="289" r:id="rId36"/>
    <p:sldId id="290" r:id="rId37"/>
    <p:sldId id="291" r:id="rId38"/>
    <p:sldId id="297" r:id="rId39"/>
    <p:sldId id="295" r:id="rId40"/>
    <p:sldId id="298" r:id="rId41"/>
    <p:sldId id="299" r:id="rId42"/>
    <p:sldId id="301" r:id="rId43"/>
    <p:sldId id="302" r:id="rId44"/>
    <p:sldId id="300" r:id="rId45"/>
    <p:sldId id="305" r:id="rId46"/>
    <p:sldId id="303" r:id="rId47"/>
    <p:sldId id="304" r:id="rId48"/>
    <p:sldId id="307" r:id="rId49"/>
    <p:sldId id="306" r:id="rId50"/>
    <p:sldId id="308" r:id="rId51"/>
    <p:sldId id="309" r:id="rId52"/>
    <p:sldId id="311" r:id="rId53"/>
    <p:sldId id="310" r:id="rId54"/>
    <p:sldId id="312" r:id="rId55"/>
    <p:sldId id="315" r:id="rId56"/>
    <p:sldId id="314" r:id="rId57"/>
    <p:sldId id="317" r:id="rId58"/>
    <p:sldId id="313" r:id="rId59"/>
    <p:sldId id="316" r:id="rId60"/>
    <p:sldId id="318" r:id="rId61"/>
    <p:sldId id="319" r:id="rId62"/>
    <p:sldId id="320" r:id="rId63"/>
    <p:sldId id="322" r:id="rId64"/>
    <p:sldId id="321" r:id="rId65"/>
    <p:sldId id="324" r:id="rId66"/>
    <p:sldId id="325" r:id="rId67"/>
    <p:sldId id="323" r:id="rId68"/>
    <p:sldId id="327" r:id="rId69"/>
    <p:sldId id="326" r:id="rId70"/>
    <p:sldId id="329" r:id="rId71"/>
    <p:sldId id="328" r:id="rId72"/>
    <p:sldId id="330" r:id="rId73"/>
    <p:sldId id="331" r:id="rId74"/>
    <p:sldId id="333" r:id="rId75"/>
    <p:sldId id="332" r:id="rId76"/>
    <p:sldId id="334" r:id="rId77"/>
    <p:sldId id="335" r:id="rId78"/>
    <p:sldId id="336" r:id="rId79"/>
    <p:sldId id="337" r:id="rId80"/>
    <p:sldId id="338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AA16"/>
    <a:srgbClr val="18B3AB"/>
    <a:srgbClr val="F5B300"/>
    <a:srgbClr val="EFAE00"/>
    <a:srgbClr val="F9F9F9"/>
    <a:srgbClr val="F4F4F4"/>
    <a:srgbClr val="F5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984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6" Type="http://schemas.openxmlformats.org/officeDocument/2006/relationships/tableStyles" Target="tableStyles.xml"/><Relationship Id="rId85" Type="http://schemas.openxmlformats.org/officeDocument/2006/relationships/viewProps" Target="viewProps.xml"/><Relationship Id="rId84" Type="http://schemas.openxmlformats.org/officeDocument/2006/relationships/presProps" Target="presProps.xml"/><Relationship Id="rId83" Type="http://schemas.openxmlformats.org/officeDocument/2006/relationships/handoutMaster" Target="handoutMasters/handoutMaster1.xml"/><Relationship Id="rId82" Type="http://schemas.openxmlformats.org/officeDocument/2006/relationships/notesMaster" Target="notesMasters/notesMaster1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DD56-1B1A-4A87-B9F0-879E4F6397DF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C878-9514-464D-B540-D4728CFB8B02}" type="slidenum">
              <a:rPr lang="en-ID" smtClean="0"/>
            </a:fld>
            <a:endParaRPr lang="en-ID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DD56-1B1A-4A87-B9F0-879E4F6397DF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C878-9514-464D-B540-D4728CFB8B02}" type="slidenum">
              <a:rPr lang="en-ID" smtClean="0"/>
            </a:fld>
            <a:endParaRPr lang="en-ID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DD56-1B1A-4A87-B9F0-879E4F6397DF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C878-9514-464D-B540-D4728CFB8B02}" type="slidenum">
              <a:rPr lang="en-ID" smtClean="0"/>
            </a:fld>
            <a:endParaRPr lang="en-ID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DD56-1B1A-4A87-B9F0-879E4F6397DF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C878-9514-464D-B540-D4728CFB8B02}" type="slidenum">
              <a:rPr lang="en-ID" smtClean="0"/>
            </a:fld>
            <a:endParaRPr lang="en-ID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DD56-1B1A-4A87-B9F0-879E4F6397DF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C878-9514-464D-B540-D4728CFB8B02}" type="slidenum">
              <a:rPr lang="en-ID" smtClean="0"/>
            </a:fld>
            <a:endParaRPr lang="en-ID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DD56-1B1A-4A87-B9F0-879E4F6397DF}" type="datetimeFigureOut">
              <a:rPr lang="en-ID" smtClean="0"/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C878-9514-464D-B540-D4728CFB8B02}" type="slidenum">
              <a:rPr lang="en-ID" smtClean="0"/>
            </a:fld>
            <a:endParaRPr lang="en-ID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DD56-1B1A-4A87-B9F0-879E4F6397DF}" type="datetimeFigureOut">
              <a:rPr lang="en-ID" smtClean="0"/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C878-9514-464D-B540-D4728CFB8B02}" type="slidenum">
              <a:rPr lang="en-ID" smtClean="0"/>
            </a:fld>
            <a:endParaRPr lang="en-ID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DD56-1B1A-4A87-B9F0-879E4F6397DF}" type="datetimeFigureOut">
              <a:rPr lang="en-ID" smtClean="0"/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C878-9514-464D-B540-D4728CFB8B02}" type="slidenum">
              <a:rPr lang="en-ID" smtClean="0"/>
            </a:fld>
            <a:endParaRPr lang="en-ID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DD56-1B1A-4A87-B9F0-879E4F6397DF}" type="datetimeFigureOut">
              <a:rPr lang="en-ID" smtClean="0"/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C878-9514-464D-B540-D4728CFB8B02}" type="slidenum">
              <a:rPr lang="en-ID" smtClean="0"/>
            </a:fld>
            <a:endParaRPr lang="en-ID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DD56-1B1A-4A87-B9F0-879E4F6397DF}" type="datetimeFigureOut">
              <a:rPr lang="en-ID" smtClean="0"/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C878-9514-464D-B540-D4728CFB8B02}" type="slidenum">
              <a:rPr lang="en-ID" smtClean="0"/>
            </a:fld>
            <a:endParaRPr lang="en-ID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DD56-1B1A-4A87-B9F0-879E4F6397DF}" type="datetimeFigureOut">
              <a:rPr lang="en-ID" smtClean="0"/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C878-9514-464D-B540-D4728CFB8B02}" type="slidenum">
              <a:rPr lang="en-ID" smtClean="0"/>
            </a:fld>
            <a:endParaRPr lang="en-ID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4DD56-1B1A-4A87-B9F0-879E4F6397DF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0C878-9514-464D-B540-D4728CFB8B02}" type="slidenum">
              <a:rPr lang="en-ID" smtClean="0"/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3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4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5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6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7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8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9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0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1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2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3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4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5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6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7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8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9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0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1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2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3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4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5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6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7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8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9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0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1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2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7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3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4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5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6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7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8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9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0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1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2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8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3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4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5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6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7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8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59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0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1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2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9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4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5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6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7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8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69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70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71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72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0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7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7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74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7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75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7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76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7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77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7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78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7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79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7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80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7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81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7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82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1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2.jpe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</a:t>
            </a:r>
            <a:endParaRPr lang="en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 descr="A white and blue background with yellow tex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logo with a rainbow colored bir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014" y="336884"/>
            <a:ext cx="6712858" cy="10327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0147" y="4949765"/>
            <a:ext cx="784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8B3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JURUSAN KEBIDANAN</a:t>
            </a:r>
            <a:endParaRPr lang="en-ID" sz="2400" b="1" dirty="0">
              <a:solidFill>
                <a:srgbClr val="18B3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0147" y="5441526"/>
            <a:ext cx="7844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8B3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STUDI KEBIDANAN (KAMPUS KAB. MUARA ENIM) PROGRAM DIPLOMA TIGA</a:t>
            </a:r>
            <a:endParaRPr lang="en-ID" sz="2000" b="1" dirty="0">
              <a:solidFill>
                <a:srgbClr val="18B3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850105" y="5410035"/>
            <a:ext cx="7754632" cy="0"/>
          </a:xfrm>
          <a:prstGeom prst="line">
            <a:avLst/>
          </a:prstGeom>
          <a:ln w="28575">
            <a:solidFill>
              <a:srgbClr val="D9AA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FITRI KURNIA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4990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BAKRI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MARDOTI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5513070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3,72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33900"/>
            <a:ext cx="5494655" cy="483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9_Fitri Kurnia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6695" y="1468120"/>
            <a:ext cx="316039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CHIKA TIARA QUR’ANI ASRI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18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EDI ASRI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481580"/>
            <a:ext cx="5511800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SITI MAYRIAH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69995"/>
            <a:ext cx="5483860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3,72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33900"/>
            <a:ext cx="5549900" cy="445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8_Chika Tiara Qur'ani Asri"/>
          <p:cNvPicPr>
            <a:picLocks noChangeAspect="1"/>
          </p:cNvPicPr>
          <p:nvPr>
            <p:ph type="pic" idx="1"/>
          </p:nvPr>
        </p:nvPicPr>
        <p:blipFill>
          <a:blip r:embed="rId4"/>
          <a:srcRect l="5762" t="8125" r="6756"/>
          <a:stretch>
            <a:fillRect/>
          </a:stretch>
        </p:blipFill>
        <p:spPr>
          <a:xfrm>
            <a:off x="1489075" y="1487170"/>
            <a:ext cx="3161665" cy="350583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36090"/>
            <a:ext cx="5511800" cy="447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ZAKARIA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1800" cy="397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HALIMA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69995"/>
            <a:ext cx="5513070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3,72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4810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1_Maria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513205" y="1468120"/>
            <a:ext cx="310769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LEFTYAN MUTIARA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4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ANTONI HENDRA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1800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VERA OCTA YUSTINA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5483225" cy="435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3,69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530215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9_Leftyan Mutiara"/>
          <p:cNvPicPr>
            <a:picLocks noChangeAspect="1"/>
          </p:cNvPicPr>
          <p:nvPr>
            <p:ph type="pic" idx="1"/>
          </p:nvPr>
        </p:nvPicPr>
        <p:blipFill>
          <a:blip r:embed="rId4"/>
          <a:srcRect l="10267" t="18404" r="11292"/>
          <a:stretch>
            <a:fillRect/>
          </a:stretch>
        </p:blipFill>
        <p:spPr>
          <a:xfrm>
            <a:off x="1480820" y="1465580"/>
            <a:ext cx="3169285" cy="352742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MAULIDIA LARASHATI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08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AHMAD RASYID 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35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LASMINAH	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5513070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3,69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_ Maulidia Larashat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501140" y="1468120"/>
            <a:ext cx="314198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FANNY SARAHMADINI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1800" cy="418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ZAENAL ABIDIN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1800" cy="416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SUSI NURMALA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5482590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3,68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4810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Placeholder 30" descr="10_Fanny Sarahmadini"/>
          <p:cNvPicPr>
            <a:picLocks noChangeAspect="1"/>
          </p:cNvPicPr>
          <p:nvPr>
            <p:ph type="pic" idx="1"/>
          </p:nvPr>
        </p:nvPicPr>
        <p:blipFill>
          <a:blip r:embed="rId4"/>
          <a:srcRect l="11925" t="17164" r="15094"/>
          <a:stretch>
            <a:fillRect/>
          </a:stretch>
        </p:blipFill>
        <p:spPr>
          <a:xfrm>
            <a:off x="1498600" y="1474470"/>
            <a:ext cx="3160395" cy="351853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SANDRA GITA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08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MUHAMMAD HERMI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HERNI YURDALITA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5483225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3,68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33900"/>
            <a:ext cx="5494655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3_Sandra Gita"/>
          <p:cNvPicPr>
            <a:picLocks noChangeAspect="1"/>
          </p:cNvPicPr>
          <p:nvPr>
            <p:ph type="pic" idx="1"/>
          </p:nvPr>
        </p:nvPicPr>
        <p:blipFill>
          <a:blip r:embed="rId4"/>
          <a:srcRect t="9351"/>
          <a:stretch>
            <a:fillRect/>
          </a:stretch>
        </p:blipFill>
        <p:spPr>
          <a:xfrm>
            <a:off x="1503045" y="1483995"/>
            <a:ext cx="3147060" cy="350901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ADELLIA SEPTIANI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ADE MONOHUTU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1800" cy="445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NURHANI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69995"/>
            <a:ext cx="5482590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3,68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33900"/>
            <a:ext cx="5512435" cy="464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8_Adellia Septiani"/>
          <p:cNvPicPr>
            <a:picLocks noChangeAspect="1"/>
          </p:cNvPicPr>
          <p:nvPr>
            <p:ph type="pic" idx="1"/>
          </p:nvPr>
        </p:nvPicPr>
        <p:blipFill>
          <a:blip r:embed="rId4"/>
          <a:srcRect l="5459" t="5657" r="6187"/>
          <a:stretch>
            <a:fillRect/>
          </a:stretch>
        </p:blipFill>
        <p:spPr>
          <a:xfrm>
            <a:off x="1489075" y="1492885"/>
            <a:ext cx="3161030" cy="350012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RAISYA ADE ANI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RASIHAN ANUAR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LENI MARLINA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5346065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3,65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3_Raisya Ade Ani"/>
          <p:cNvPicPr>
            <a:picLocks noChangeAspect="1"/>
          </p:cNvPicPr>
          <p:nvPr>
            <p:ph type="pic" idx="1"/>
          </p:nvPr>
        </p:nvPicPr>
        <p:blipFill>
          <a:blip r:embed="rId4"/>
          <a:srcRect l="4464" t="9351" r="10691"/>
          <a:stretch>
            <a:fillRect/>
          </a:stretch>
        </p:blipFill>
        <p:spPr>
          <a:xfrm>
            <a:off x="1498600" y="1464945"/>
            <a:ext cx="3151505" cy="352806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AISYAH NURFADILAH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4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MUHAMAD UMAR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1800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SAMI (ALMARHUMAH)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5483860" cy="434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3,65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512435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3_AISYAH NURFADILAH"/>
          <p:cNvPicPr>
            <a:picLocks noChangeAspect="1"/>
          </p:cNvPicPr>
          <p:nvPr>
            <p:ph type="pic" idx="1"/>
          </p:nvPr>
        </p:nvPicPr>
        <p:blipFill>
          <a:blip r:embed="rId4"/>
          <a:srcRect l="10005" t="15831" r="9875"/>
          <a:stretch>
            <a:fillRect/>
          </a:stretch>
        </p:blipFill>
        <p:spPr>
          <a:xfrm>
            <a:off x="1489075" y="1487805"/>
            <a:ext cx="3152775" cy="349631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DEITRA ALIFIA</a:t>
            </a:r>
            <a:endParaRPr lang="en-US" alt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4993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617980">
              <a:buClrTx/>
              <a:buSzTx/>
              <a:buFontTx/>
            </a:pPr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</a:t>
            </a:r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JHONI</a:t>
            </a:r>
            <a:endParaRPr lang="en-US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</a:t>
            </a:r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RENI KARYA WATI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5483225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3,89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4175" cy="406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8_Deitra Alifia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9235" y="1450340"/>
            <a:ext cx="314134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YULIANTI AULIA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08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HAIRUL ALAMSYAH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SASTRIANA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5513070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3,64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5_Yulianti aulia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7330" y="1468120"/>
            <a:ext cx="314833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WHIDI MARSYANDA PUTRI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ARISANDI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YUNITA SAFTA RINAWANTI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3,64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6_Whidi Marsyanda Putri"/>
          <p:cNvPicPr>
            <a:picLocks noChangeAspect="1"/>
          </p:cNvPicPr>
          <p:nvPr>
            <p:ph type="pic" idx="1"/>
          </p:nvPr>
        </p:nvPicPr>
        <p:blipFill>
          <a:blip r:embed="rId4"/>
          <a:srcRect l="6209" t="21381" r="9805"/>
          <a:stretch>
            <a:fillRect/>
          </a:stretch>
        </p:blipFill>
        <p:spPr>
          <a:xfrm>
            <a:off x="1498600" y="1473835"/>
            <a:ext cx="3151505" cy="351917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DWI KUSUMA ANGGRAINI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MULYADI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LINDA YATI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3,64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6_Dwi Kusuma A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68120" y="1468120"/>
            <a:ext cx="318833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NADYA WULANDARI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YAMUSDIN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GUSTI ANGGRIANI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3,63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4_Nadya wulandar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83360" y="1468120"/>
            <a:ext cx="314896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 WULANDARI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HERIADI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JUNIATI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3,63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6_Rama Wulandar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87805" y="1468120"/>
            <a:ext cx="315912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AJENG LARASATI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SUKIRAN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HERMAWATI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3,62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0_Ajeng Larasat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507490" y="1468120"/>
            <a:ext cx="313753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PIPIN LESTARI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KHOLSIN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LILI LIANA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3,62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9-pipin lestar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87170" y="1468120"/>
            <a:ext cx="315976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TALSA MARETA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TABRANI MD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HERMIATI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3,60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4_Talsa Mareta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8600" y="1468120"/>
            <a:ext cx="314706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YUNI REGINA PUTRI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NANA HERWANA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WANANI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3,60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6_yuni regina putr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8600" y="1468120"/>
            <a:ext cx="314769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SEPTIANI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ISKANDAR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DELIANA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3,60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2_Septian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508125" y="1468120"/>
            <a:ext cx="313753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UMIATI FITRI PRILIA</a:t>
            </a:r>
            <a:endParaRPr lang="en-US" alt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4993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617980">
              <a:buClrTx/>
              <a:buSzTx/>
              <a:buFontTx/>
            </a:pPr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</a:t>
            </a:r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NOPRI</a:t>
            </a:r>
            <a:endParaRPr lang="en-US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</a:t>
            </a:r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MISLIA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5483225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3,86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4175" cy="406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Placeholder 3" descr="13_Umiati Fitri Prilia"/>
          <p:cNvPicPr>
            <a:picLocks noChangeAspect="1"/>
          </p:cNvPicPr>
          <p:nvPr>
            <p:ph type="pic" idx="1"/>
          </p:nvPr>
        </p:nvPicPr>
        <p:blipFill>
          <a:blip r:embed="rId4"/>
          <a:srcRect l="12324" r="12916"/>
          <a:stretch>
            <a:fillRect/>
          </a:stretch>
        </p:blipFill>
        <p:spPr>
          <a:xfrm>
            <a:off x="1517015" y="1474470"/>
            <a:ext cx="3133090" cy="3439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DINDA SEPTIA QIQI TARQIYAH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SUMANTO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SRI DARMIASIH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3,59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9_ Dinda Septia Qiqi Tarqiyah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8600" y="1468120"/>
            <a:ext cx="316484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NOVRIYANTINI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SUDI HARTONO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JARIYAH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3,59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5_Novriyantini"/>
          <p:cNvPicPr>
            <a:picLocks noChangeAspect="1"/>
          </p:cNvPicPr>
          <p:nvPr>
            <p:ph type="pic" idx="1"/>
          </p:nvPr>
        </p:nvPicPr>
        <p:blipFill>
          <a:blip r:embed="rId4"/>
          <a:srcRect l="4814" t="20562" r="5797"/>
          <a:stretch>
            <a:fillRect/>
          </a:stretch>
        </p:blipFill>
        <p:spPr>
          <a:xfrm>
            <a:off x="1499235" y="1478280"/>
            <a:ext cx="3161030" cy="351472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ULANT LESTARI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HERMAN SUHADI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NURMALA DEWI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3,59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3_Ulant Lestari "/>
          <p:cNvPicPr>
            <a:picLocks noChangeAspect="1"/>
          </p:cNvPicPr>
          <p:nvPr>
            <p:ph type="pic" idx="1"/>
          </p:nvPr>
        </p:nvPicPr>
        <p:blipFill>
          <a:blip r:embed="rId4"/>
          <a:srcRect l="7510" r="8835"/>
          <a:stretch>
            <a:fillRect/>
          </a:stretch>
        </p:blipFill>
        <p:spPr>
          <a:xfrm>
            <a:off x="1489075" y="1468120"/>
            <a:ext cx="314325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ZELPA ORLENTA CLARA BUANA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IRHANUDIN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YULITA HARTINI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3,59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5_Zelpa Orlenta Clara Buana_"/>
          <p:cNvPicPr>
            <a:picLocks noChangeAspect="1"/>
          </p:cNvPicPr>
          <p:nvPr>
            <p:ph type="pic" idx="1"/>
          </p:nvPr>
        </p:nvPicPr>
        <p:blipFill>
          <a:blip r:embed="rId4"/>
          <a:srcRect l="7681" t="8125" r="6933"/>
          <a:stretch>
            <a:fillRect/>
          </a:stretch>
        </p:blipFill>
        <p:spPr>
          <a:xfrm>
            <a:off x="1490345" y="1468755"/>
            <a:ext cx="3169285" cy="352425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BELLA MARSAHANDA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ZULKARNAIN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NOVITA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3,59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1_Bella Marsahanda"/>
          <p:cNvPicPr>
            <a:picLocks noChangeAspect="1"/>
          </p:cNvPicPr>
          <p:nvPr>
            <p:ph type="pic" idx="1"/>
          </p:nvPr>
        </p:nvPicPr>
        <p:blipFill>
          <a:blip r:embed="rId4"/>
          <a:srcRect t="8125"/>
          <a:stretch>
            <a:fillRect/>
          </a:stretch>
        </p:blipFill>
        <p:spPr>
          <a:xfrm>
            <a:off x="1495425" y="1496695"/>
            <a:ext cx="3154045" cy="349631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 WIDURI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SAIFUL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DARWATI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3,59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_Eki Widuri"/>
          <p:cNvPicPr>
            <a:picLocks noChangeAspect="1"/>
          </p:cNvPicPr>
          <p:nvPr>
            <p:ph type="pic" idx="1"/>
          </p:nvPr>
        </p:nvPicPr>
        <p:blipFill>
          <a:blip r:embed="rId4"/>
          <a:srcRect l="12333" t="7289" r="9584"/>
          <a:stretch>
            <a:fillRect/>
          </a:stretch>
        </p:blipFill>
        <p:spPr>
          <a:xfrm>
            <a:off x="1480820" y="1487170"/>
            <a:ext cx="3188335" cy="348996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ADILLAH GUSTINI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AIMAD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NOVA AINI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3,59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07_Adillah Gustini"/>
          <p:cNvPicPr>
            <a:picLocks noChangeAspect="1"/>
          </p:cNvPicPr>
          <p:nvPr>
            <p:ph type="pic" idx="1"/>
          </p:nvPr>
        </p:nvPicPr>
        <p:blipFill>
          <a:blip r:embed="rId4"/>
          <a:srcRect l="4191" t="2792" r="4566" b="4125"/>
          <a:stretch>
            <a:fillRect/>
          </a:stretch>
        </p:blipFill>
        <p:spPr>
          <a:xfrm>
            <a:off x="1481455" y="1493520"/>
            <a:ext cx="3169920" cy="348170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DERANTI MELANDRI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ANDRI MUHRIZAL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MERZAWATI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3,59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7_Deranti Melandr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81455" y="1468120"/>
            <a:ext cx="319913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REZA SETIAFANI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FIKRI ISKANDAR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CHRISTINA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3,59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8_Reza Setiafani"/>
          <p:cNvPicPr>
            <a:picLocks noChangeAspect="1"/>
          </p:cNvPicPr>
          <p:nvPr>
            <p:ph type="pic" idx="1"/>
          </p:nvPr>
        </p:nvPicPr>
        <p:blipFill>
          <a:blip r:embed="rId4"/>
          <a:srcRect l="8551" t="17875" r="13950"/>
          <a:stretch>
            <a:fillRect/>
          </a:stretch>
        </p:blipFill>
        <p:spPr>
          <a:xfrm>
            <a:off x="1489710" y="1483995"/>
            <a:ext cx="3161030" cy="350901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NENI SOFIANI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SARTIWI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JUMIATI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3,58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6_Neni sofian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6695" y="1468120"/>
            <a:ext cx="315150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MONICA SANDRA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1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DODI CANDRA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1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MUSLIMAH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54819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3,83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2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5_Monica Sandra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524635" y="1468120"/>
            <a:ext cx="312039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 APRIANI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MAMAT (ALMARHUM)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ANA SOBARI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3,58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0_Lia Apriani"/>
          <p:cNvPicPr>
            <a:picLocks noChangeAspect="1"/>
          </p:cNvPicPr>
          <p:nvPr>
            <p:ph type="pic" idx="1"/>
          </p:nvPr>
        </p:nvPicPr>
        <p:blipFill>
          <a:blip r:embed="rId4"/>
          <a:srcRect l="27902" t="9420" r="25487"/>
          <a:stretch>
            <a:fillRect/>
          </a:stretch>
        </p:blipFill>
        <p:spPr>
          <a:xfrm>
            <a:off x="1507490" y="1483360"/>
            <a:ext cx="3142615" cy="349250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TIARA WIDYA SARI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SISWANTO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ELIACIK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3,57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1_Tiara Widya Sari"/>
          <p:cNvPicPr>
            <a:picLocks noChangeAspect="1"/>
          </p:cNvPicPr>
          <p:nvPr>
            <p:ph type="pic" idx="1"/>
          </p:nvPr>
        </p:nvPicPr>
        <p:blipFill>
          <a:blip r:embed="rId4"/>
          <a:srcRect l="4114" r="6904"/>
          <a:stretch>
            <a:fillRect/>
          </a:stretch>
        </p:blipFill>
        <p:spPr>
          <a:xfrm>
            <a:off x="1498600" y="1468120"/>
            <a:ext cx="314198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ZERA MUTIARA SARI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MUNZIR FADLI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SUSRAWATI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3,57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7_Zera Mutiara Sar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4790" y="1468120"/>
            <a:ext cx="314452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INTAN FITRIANI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MUHAMMAD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EMI SURAIDAH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3,57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5_Intan Fitrian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75740" y="1468120"/>
            <a:ext cx="319214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WINI AYU CAHYANI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ROWANDI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CUT RIANTI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3,55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5_Wini Ayu Cahyan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7965" y="1468120"/>
            <a:ext cx="314833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LATIFA ZAKKIYA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BUDI APRIANSYAH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EFRIATI 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3,55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2_Latifa Zakkiya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4155" y="1468120"/>
            <a:ext cx="317436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 SINTIKAH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SULHAN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TASNI HOLITA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3,55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9_Ria Sintikah"/>
          <p:cNvPicPr>
            <a:picLocks noChangeAspect="1"/>
          </p:cNvPicPr>
          <p:nvPr>
            <p:ph type="pic" idx="1"/>
          </p:nvPr>
        </p:nvPicPr>
        <p:blipFill>
          <a:blip r:embed="rId4"/>
          <a:srcRect l="13253" t="5668" r="13621"/>
          <a:stretch>
            <a:fillRect/>
          </a:stretch>
        </p:blipFill>
        <p:spPr>
          <a:xfrm>
            <a:off x="1497965" y="1474470"/>
            <a:ext cx="3152775" cy="350075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PUTRI ELDIRA PRATIWI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SUGIANTO ARYADI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ELA AFRIANI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3,54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0_putri eldira 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89075" y="1468120"/>
            <a:ext cx="315722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 BILANTI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RATAN PRIANTO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YULIATI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3,54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1_Deva Bilant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0980" y="1468120"/>
            <a:ext cx="316230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 SAHARA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AYUBIN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MERLIN FELIZA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3,54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01_Ayu Sahara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3520" y="1468120"/>
            <a:ext cx="316230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INTAN PUTRI ZAHRA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36090"/>
            <a:ext cx="5512435" cy="424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ISKANDAR ISMAIL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1800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HERNILAWATI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5483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3,83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4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7_Intan Putri Zahra"/>
          <p:cNvPicPr>
            <a:picLocks noChangeAspect="1"/>
          </p:cNvPicPr>
          <p:nvPr>
            <p:ph type="pic" idx="1"/>
          </p:nvPr>
        </p:nvPicPr>
        <p:blipFill>
          <a:blip r:embed="rId4"/>
          <a:srcRect t="10539"/>
          <a:stretch>
            <a:fillRect/>
          </a:stretch>
        </p:blipFill>
        <p:spPr>
          <a:xfrm>
            <a:off x="1487805" y="1450975"/>
            <a:ext cx="3148330" cy="354203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ADELLIA PUTRI HANDAYANI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ZOSTAR HADI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ELPITRI DAYANI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3,53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6_Adelia Putri Handayan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74470" y="1468120"/>
            <a:ext cx="316674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 ASYARA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PAKISTAN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ELI DAHLIA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3,53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4_Yeni Asyara"/>
          <p:cNvPicPr>
            <a:picLocks noChangeAspect="1"/>
          </p:cNvPicPr>
          <p:nvPr>
            <p:ph type="pic" idx="1"/>
          </p:nvPr>
        </p:nvPicPr>
        <p:blipFill>
          <a:blip r:embed="rId4"/>
          <a:srcRect t="8125"/>
          <a:stretch>
            <a:fillRect/>
          </a:stretch>
        </p:blipFill>
        <p:spPr>
          <a:xfrm>
            <a:off x="1479550" y="1477645"/>
            <a:ext cx="3175000" cy="351536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TIARA NOVRILIA PUZRI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TURIMIN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KARTINI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3,53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06_Tiara Novrilia Puzri "/>
          <p:cNvPicPr>
            <a:picLocks noChangeAspect="1"/>
          </p:cNvPicPr>
          <p:nvPr>
            <p:ph type="pic" idx="1"/>
          </p:nvPr>
        </p:nvPicPr>
        <p:blipFill>
          <a:blip r:embed="rId4"/>
          <a:srcRect l="5448" t="8125" r="6300" b="9458"/>
          <a:stretch>
            <a:fillRect/>
          </a:stretch>
        </p:blipFill>
        <p:spPr>
          <a:xfrm>
            <a:off x="1491615" y="1483995"/>
            <a:ext cx="3190875" cy="349123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 PARAMITA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PASMIN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RAHMAWATI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3,52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5_Dila Paramita_"/>
          <p:cNvPicPr>
            <a:picLocks noChangeAspect="1"/>
          </p:cNvPicPr>
          <p:nvPr>
            <p:ph type="pic" idx="1"/>
          </p:nvPr>
        </p:nvPicPr>
        <p:blipFill>
          <a:blip r:embed="rId4"/>
          <a:srcRect l="7356" t="11944" r="4712"/>
          <a:stretch>
            <a:fillRect/>
          </a:stretch>
        </p:blipFill>
        <p:spPr>
          <a:xfrm>
            <a:off x="1499870" y="1483360"/>
            <a:ext cx="3151505" cy="350964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 PUTRI ANGGITA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JHONI ERWAN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ROSIMA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3,51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7_Della Putri Anggita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510665" y="1468120"/>
            <a:ext cx="312293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PUTRI ARNETA MEYLANDA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AGUS TONO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RUSMIDAWATI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3,51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2_Putri Arneta Meylanda"/>
          <p:cNvPicPr>
            <a:picLocks noChangeAspect="1"/>
          </p:cNvPicPr>
          <p:nvPr>
            <p:ph type="pic" idx="1"/>
          </p:nvPr>
        </p:nvPicPr>
        <p:blipFill>
          <a:blip r:embed="rId4"/>
          <a:srcRect l="13490" t="23775" r="16644"/>
          <a:stretch>
            <a:fillRect/>
          </a:stretch>
        </p:blipFill>
        <p:spPr>
          <a:xfrm>
            <a:off x="1502410" y="1493520"/>
            <a:ext cx="3148965" cy="34994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FAHZIA RAHMASARI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AKUANSYAH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SUSYANI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3,51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08_Fahzia Rahmasari"/>
          <p:cNvPicPr>
            <a:picLocks noChangeAspect="1"/>
          </p:cNvPicPr>
          <p:nvPr>
            <p:ph type="pic" idx="1"/>
          </p:nvPr>
        </p:nvPicPr>
        <p:blipFill>
          <a:blip r:embed="rId4"/>
          <a:srcRect l="8409" t="5657" r="10668"/>
          <a:stretch>
            <a:fillRect/>
          </a:stretch>
        </p:blipFill>
        <p:spPr>
          <a:xfrm>
            <a:off x="1501140" y="1483995"/>
            <a:ext cx="3140075" cy="350901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PUTRI PAMILA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MASRIL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KARATENTRI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3,51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05_Putri Pamila"/>
          <p:cNvPicPr>
            <a:picLocks noChangeAspect="1"/>
          </p:cNvPicPr>
          <p:nvPr>
            <p:ph type="pic" idx="1"/>
          </p:nvPr>
        </p:nvPicPr>
        <p:blipFill>
          <a:blip r:embed="rId4"/>
          <a:srcRect l="15223" t="9848" r="17095"/>
          <a:stretch>
            <a:fillRect/>
          </a:stretch>
        </p:blipFill>
        <p:spPr>
          <a:xfrm>
            <a:off x="1499870" y="1483360"/>
            <a:ext cx="3169285" cy="350647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MELANI PUJA APRIANI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SAPARUDIN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SRI MARDIYANTI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3,51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02_melani puja aprian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6060" y="1468120"/>
            <a:ext cx="315277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MEIKA ANGGRAINI LESTARI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BAMBANG HARTONO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ASPRIKA HARYANTI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3,50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2_meika anggraini lestar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84630" y="1468120"/>
            <a:ext cx="318325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AMALIA AGUSTIN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MUHAMMAD AMRIN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LENI MARLIA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5483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3,83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4_Amalia Agustin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9870" y="1468120"/>
            <a:ext cx="313690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DINDA DWI KINANTI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AGUS WIDARYANTO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ASNI ASNAILA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3,49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03. Dinda Dwi Kinanti "/>
          <p:cNvPicPr>
            <a:picLocks noChangeAspect="1"/>
          </p:cNvPicPr>
          <p:nvPr>
            <p:ph type="pic" idx="1"/>
          </p:nvPr>
        </p:nvPicPr>
        <p:blipFill>
          <a:blip r:embed="rId4"/>
          <a:srcRect l="9030" t="17283" r="13364"/>
          <a:stretch>
            <a:fillRect/>
          </a:stretch>
        </p:blipFill>
        <p:spPr>
          <a:xfrm>
            <a:off x="1496695" y="1474470"/>
            <a:ext cx="3154045" cy="351853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BELLA JULITA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HERMIDIANSYAH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ZATINI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3,49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8_Bella Julita"/>
          <p:cNvPicPr>
            <a:picLocks noChangeAspect="1"/>
          </p:cNvPicPr>
          <p:nvPr>
            <p:ph type="pic" idx="1"/>
          </p:nvPr>
        </p:nvPicPr>
        <p:blipFill>
          <a:blip r:embed="rId4"/>
          <a:srcRect t="8125" b="8364"/>
          <a:stretch>
            <a:fillRect/>
          </a:stretch>
        </p:blipFill>
        <p:spPr>
          <a:xfrm>
            <a:off x="1495425" y="1477645"/>
            <a:ext cx="3162300" cy="349758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RIZKI FAKHIRA AMALINA PUTRI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ILHAM PRABUDHI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EKA SUSANA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3,48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2_Rizki Fakhira Amalina Putr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87805" y="1468120"/>
            <a:ext cx="315912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BELLA JANUARISA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HARPANI HARUN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HERNAWATI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3,48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4_Bella Januarisa"/>
          <p:cNvPicPr>
            <a:picLocks noChangeAspect="1"/>
          </p:cNvPicPr>
          <p:nvPr>
            <p:ph type="pic" idx="1"/>
          </p:nvPr>
        </p:nvPicPr>
        <p:blipFill>
          <a:blip r:embed="rId4"/>
          <a:srcRect l="11327" t="16522" r="6646"/>
          <a:stretch>
            <a:fillRect/>
          </a:stretch>
        </p:blipFill>
        <p:spPr>
          <a:xfrm>
            <a:off x="1498600" y="1474470"/>
            <a:ext cx="3171190" cy="351853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REKA INDRIANI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ERSAN HAMID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SARMINI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3,47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6_Reka Indrian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82725" y="1468120"/>
            <a:ext cx="315976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RIZKA NUUR FAADHILAH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AMIR SYAHRUDIN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DEKA KOMALA SARI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3,47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7_Rizka Nuur Faadhilah_"/>
          <p:cNvPicPr>
            <a:picLocks noChangeAspect="1"/>
          </p:cNvPicPr>
          <p:nvPr>
            <p:ph type="pic" idx="1"/>
          </p:nvPr>
        </p:nvPicPr>
        <p:blipFill>
          <a:blip r:embed="rId4"/>
          <a:srcRect l="14704" t="2545" r="11690"/>
          <a:stretch>
            <a:fillRect/>
          </a:stretch>
        </p:blipFill>
        <p:spPr>
          <a:xfrm>
            <a:off x="1497965" y="1494790"/>
            <a:ext cx="3143250" cy="349440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ASTRI HANDAYANI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DAMAN HURI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SUKARSIH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3,47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4_Astri Handayani"/>
          <p:cNvPicPr>
            <a:picLocks noChangeAspect="1"/>
          </p:cNvPicPr>
          <p:nvPr>
            <p:ph type="pic" idx="1"/>
          </p:nvPr>
        </p:nvPicPr>
        <p:blipFill>
          <a:blip r:embed="rId4"/>
          <a:srcRect l="9056" t="15635" r="12179"/>
          <a:stretch>
            <a:fillRect/>
          </a:stretch>
        </p:blipFill>
        <p:spPr>
          <a:xfrm>
            <a:off x="1499235" y="1484630"/>
            <a:ext cx="3150870" cy="350837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JESSICA ANGEL PEBRIANIKA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IRIYANTO (ALMARHUM)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YUSMI SARLENA WATI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3,45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3_Jessica Angel Pebrianika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506220" y="1468120"/>
            <a:ext cx="315849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HAERUNISA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ARIANTO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DIANA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3,45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1_Haerunisa"/>
          <p:cNvPicPr>
            <a:picLocks noChangeAspect="1"/>
          </p:cNvPicPr>
          <p:nvPr>
            <p:ph type="pic" idx="1"/>
          </p:nvPr>
        </p:nvPicPr>
        <p:blipFill>
          <a:blip r:embed="rId4"/>
          <a:srcRect l="6701" t="28012" r="5609"/>
          <a:stretch>
            <a:fillRect/>
          </a:stretch>
        </p:blipFill>
        <p:spPr>
          <a:xfrm>
            <a:off x="1490345" y="1468755"/>
            <a:ext cx="3169920" cy="352425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ANNISA HUMAIRO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AGUS SUROTO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ERNANI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3,44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0_Annisa Humairo"/>
          <p:cNvPicPr>
            <a:picLocks noChangeAspect="1"/>
          </p:cNvPicPr>
          <p:nvPr>
            <p:ph type="pic" idx="1"/>
          </p:nvPr>
        </p:nvPicPr>
        <p:blipFill>
          <a:blip r:embed="rId4"/>
          <a:srcRect l="8723" r="7212"/>
          <a:stretch>
            <a:fillRect/>
          </a:stretch>
        </p:blipFill>
        <p:spPr>
          <a:xfrm>
            <a:off x="1508125" y="1468120"/>
            <a:ext cx="315150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APRILIA PUTRI 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36090"/>
            <a:ext cx="5598160" cy="424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ABU NANSOR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LUSIANA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69995"/>
            <a:ext cx="5569585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3,81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15485"/>
            <a:ext cx="5668010" cy="464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_Aprilia PutriA"/>
          <p:cNvPicPr>
            <a:picLocks noChangeAspect="1"/>
          </p:cNvPicPr>
          <p:nvPr>
            <p:ph type="pic" idx="1"/>
          </p:nvPr>
        </p:nvPicPr>
        <p:blipFill>
          <a:blip r:embed="rId4"/>
          <a:srcRect l="10113" t="14682" r="8936"/>
          <a:stretch>
            <a:fillRect/>
          </a:stretch>
        </p:blipFill>
        <p:spPr>
          <a:xfrm>
            <a:off x="1486535" y="1466850"/>
            <a:ext cx="3143885" cy="352615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 APRILIA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AHMAD SUPONO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RATMIANA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3,44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9_Ade Aprilia"/>
          <p:cNvPicPr>
            <a:picLocks noChangeAspect="1"/>
          </p:cNvPicPr>
          <p:nvPr>
            <p:ph type="pic" idx="1"/>
          </p:nvPr>
        </p:nvPicPr>
        <p:blipFill>
          <a:blip r:embed="rId4"/>
          <a:srcRect l="5306" t="18300" r="12845"/>
          <a:stretch>
            <a:fillRect/>
          </a:stretch>
        </p:blipFill>
        <p:spPr>
          <a:xfrm>
            <a:off x="1499870" y="1475105"/>
            <a:ext cx="3157855" cy="351790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INDAH RAHMAWATI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ALKOHORIUL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LISNAWATI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3,43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04_ Indah Rahmawati"/>
          <p:cNvPicPr>
            <a:picLocks noChangeAspect="1"/>
          </p:cNvPicPr>
          <p:nvPr>
            <p:ph type="pic" idx="1"/>
          </p:nvPr>
        </p:nvPicPr>
        <p:blipFill>
          <a:blip r:embed="rId4"/>
          <a:srcRect t="5657"/>
          <a:stretch>
            <a:fillRect/>
          </a:stretch>
        </p:blipFill>
        <p:spPr>
          <a:xfrm>
            <a:off x="1498600" y="1456055"/>
            <a:ext cx="3174365" cy="353695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 DWI PUTRI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MARTONI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SOPIATI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3,43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40_Tia Dwi Putri"/>
          <p:cNvPicPr>
            <a:picLocks noChangeAspect="1"/>
          </p:cNvPicPr>
          <p:nvPr>
            <p:ph type="pic" idx="1"/>
          </p:nvPr>
        </p:nvPicPr>
        <p:blipFill>
          <a:blip r:embed="rId4"/>
          <a:srcRect t="14151"/>
          <a:stretch>
            <a:fillRect/>
          </a:stretch>
        </p:blipFill>
        <p:spPr>
          <a:xfrm>
            <a:off x="1496695" y="1468755"/>
            <a:ext cx="3171825" cy="352425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JOAN INDAH THRESIA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USDEK SIMBIRING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ANDRIANI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3,42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8_Joan Indah T 2"/>
          <p:cNvPicPr>
            <a:picLocks noChangeAspect="1"/>
          </p:cNvPicPr>
          <p:nvPr>
            <p:ph type="pic" idx="1"/>
          </p:nvPr>
        </p:nvPicPr>
        <p:blipFill>
          <a:blip r:embed="rId4"/>
          <a:srcRect t="5657"/>
          <a:stretch>
            <a:fillRect/>
          </a:stretch>
        </p:blipFill>
        <p:spPr>
          <a:xfrm>
            <a:off x="1486535" y="1474470"/>
            <a:ext cx="3151505" cy="351853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ELZA ANDINIE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MAUMMAR KADDAVIE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HARTINI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3,42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2_Elza Andinie"/>
          <p:cNvPicPr>
            <a:picLocks noChangeAspect="1"/>
          </p:cNvPicPr>
          <p:nvPr>
            <p:ph type="pic" idx="1"/>
          </p:nvPr>
        </p:nvPicPr>
        <p:blipFill>
          <a:blip r:embed="rId4"/>
          <a:srcRect l="5645" t="5657" r="5429"/>
          <a:stretch>
            <a:fillRect/>
          </a:stretch>
        </p:blipFill>
        <p:spPr>
          <a:xfrm>
            <a:off x="1499235" y="1474470"/>
            <a:ext cx="3160395" cy="351853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FUTRI ANGGRAINI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M. NANANG GUMAY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YUYUN SUTRIANI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3,41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8_Nur Futri Anggraini"/>
          <p:cNvPicPr>
            <a:picLocks noChangeAspect="1"/>
          </p:cNvPicPr>
          <p:nvPr>
            <p:ph type="pic" idx="1"/>
          </p:nvPr>
        </p:nvPicPr>
        <p:blipFill>
          <a:blip r:embed="rId4"/>
          <a:srcRect l="12533" t="31179" r="15720" b="22176"/>
          <a:stretch>
            <a:fillRect/>
          </a:stretch>
        </p:blipFill>
        <p:spPr>
          <a:xfrm>
            <a:off x="1498600" y="1490980"/>
            <a:ext cx="3161030" cy="350202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ELPA MAYANGSARI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SUPARMAN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JARMIATI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3,40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7_Elpa Mayangsari"/>
          <p:cNvPicPr>
            <a:picLocks noChangeAspect="1"/>
          </p:cNvPicPr>
          <p:nvPr>
            <p:ph type="pic" idx="1"/>
          </p:nvPr>
        </p:nvPicPr>
        <p:blipFill>
          <a:blip r:embed="rId4"/>
          <a:srcRect l="11214" t="21015" r="14120"/>
          <a:stretch>
            <a:fillRect/>
          </a:stretch>
        </p:blipFill>
        <p:spPr>
          <a:xfrm>
            <a:off x="1499870" y="1478280"/>
            <a:ext cx="3160395" cy="351472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MITRA YANI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ASIM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ROH ASIA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3,39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4_Mitra Yani"/>
          <p:cNvPicPr>
            <a:picLocks noChangeAspect="1"/>
          </p:cNvPicPr>
          <p:nvPr>
            <p:ph type="pic" idx="1"/>
          </p:nvPr>
        </p:nvPicPr>
        <p:blipFill>
          <a:blip r:embed="rId4"/>
          <a:srcRect l="8739" t="5657" r="8559"/>
          <a:stretch>
            <a:fillRect/>
          </a:stretch>
        </p:blipFill>
        <p:spPr>
          <a:xfrm>
            <a:off x="1498600" y="1474470"/>
            <a:ext cx="3151505" cy="351853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KATARIMA CHAIRUNISYA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DARSON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SRI NURDIANTI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3,36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09_KATARIMA CHAIRUNISYA_1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6060" y="1468120"/>
            <a:ext cx="3151505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ADESTIA ALYANISA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ALIMIN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OKTORIYANI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88410"/>
            <a:ext cx="460502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3,32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52315"/>
            <a:ext cx="5465445" cy="387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SANGAT MEMUASKAN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10_Adestia Alyanisa"/>
          <p:cNvPicPr>
            <a:picLocks noChangeAspect="1"/>
          </p:cNvPicPr>
          <p:nvPr>
            <p:ph type="pic" idx="1"/>
          </p:nvPr>
        </p:nvPicPr>
        <p:blipFill>
          <a:blip r:embed="rId4"/>
          <a:srcRect l="8451" t="14823" r="8932"/>
          <a:stretch>
            <a:fillRect/>
          </a:stretch>
        </p:blipFill>
        <p:spPr>
          <a:xfrm>
            <a:off x="1498600" y="1474470"/>
            <a:ext cx="3152140" cy="351853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PUTRI YUNITA SARI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36090"/>
            <a:ext cx="5511800" cy="424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BUDI SANTOSO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499995"/>
            <a:ext cx="5511800" cy="416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SUSANTI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69995"/>
            <a:ext cx="5483860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3,76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33900"/>
            <a:ext cx="5494655" cy="445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31_PUTRI YUNITA SARI"/>
          <p:cNvPicPr>
            <a:picLocks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492885" y="1468120"/>
            <a:ext cx="3155950" cy="3524885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6" descr="A white background with yellow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nk square with a gold border and a laurel wreath on a black background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4526" r="61462" b="20141"/>
          <a:stretch>
            <a:fillRect/>
          </a:stretch>
        </p:blipFill>
        <p:spPr>
          <a:xfrm>
            <a:off x="438889" y="1065010"/>
            <a:ext cx="5102975" cy="5627802"/>
          </a:xfrm>
          <a:prstGeom prst="rect">
            <a:avLst/>
          </a:prstGeom>
        </p:spPr>
      </p:pic>
      <p:pic>
        <p:nvPicPr>
          <p:cNvPr id="7" name="Picture 6" descr="A logo with a rainbow colored bir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120" y="251815"/>
            <a:ext cx="4970214" cy="7646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794" y="5412260"/>
            <a:ext cx="4018085" cy="523220"/>
          </a:xfrm>
          <a:prstGeom prst="rect">
            <a:avLst/>
          </a:prstGeom>
          <a:solidFill>
            <a:srgbClr val="F5B200"/>
          </a:solidFill>
          <a:ln>
            <a:noFill/>
          </a:ln>
          <a:effectLst>
            <a:outerShdw blurRad="152400" dist="152400" dir="6780000" algn="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1155235" y="5491165"/>
            <a:ext cx="381586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ALMIRA BEATRICE PUSPITA</a:t>
            </a:r>
            <a:endParaRPr lang="en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41864" y="1667656"/>
            <a:ext cx="5673276" cy="594353"/>
            <a:chOff x="6063136" y="1425127"/>
            <a:chExt cx="5673276" cy="594353"/>
          </a:xfrm>
        </p:grpSpPr>
        <p:sp>
          <p:nvSpPr>
            <p:cNvPr id="11" name="Rectangle 1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65470" y="1754505"/>
            <a:ext cx="5512435" cy="424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AYAH 	: PUJI ARYANTO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41864" y="2431579"/>
            <a:ext cx="5673276" cy="594353"/>
            <a:chOff x="6063136" y="1425127"/>
            <a:chExt cx="5673276" cy="594353"/>
          </a:xfrm>
        </p:grpSpPr>
        <p:sp>
          <p:nvSpPr>
            <p:cNvPr id="16" name="Rectangle 1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5470" y="2518410"/>
            <a:ext cx="5512435" cy="40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solidFill>
                  <a:srgbClr val="EFA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 IBU 	: MITA YULISTINI</a:t>
            </a:r>
            <a:endParaRPr lang="en-ID" b="1" dirty="0">
              <a:solidFill>
                <a:srgbClr val="EFAE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70850" y="3701668"/>
            <a:ext cx="5673276" cy="594353"/>
            <a:chOff x="6063136" y="1425127"/>
            <a:chExt cx="5673276" cy="594353"/>
          </a:xfrm>
        </p:grpSpPr>
        <p:sp>
          <p:nvSpPr>
            <p:cNvPr id="21" name="Rectangle 20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4045" y="3769995"/>
            <a:ext cx="5549900" cy="434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NILAI IPK	: 3,75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589415" y="4465592"/>
            <a:ext cx="5673276" cy="594353"/>
            <a:chOff x="6063136" y="1425127"/>
            <a:chExt cx="5673276" cy="594353"/>
          </a:xfrm>
        </p:grpSpPr>
        <p:sp>
          <p:nvSpPr>
            <p:cNvPr id="26" name="Rectangle 25"/>
            <p:cNvSpPr/>
            <p:nvPr/>
          </p:nvSpPr>
          <p:spPr>
            <a:xfrm>
              <a:off x="6063136" y="1425127"/>
              <a:ext cx="5636145" cy="594353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411392" y="1934917"/>
              <a:ext cx="5325020" cy="84563"/>
            </a:xfrm>
            <a:prstGeom prst="rect">
              <a:avLst/>
            </a:prstGeom>
            <a:solidFill>
              <a:srgbClr val="18B3AB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00267" y="1425128"/>
              <a:ext cx="5636145" cy="551310"/>
            </a:xfrm>
            <a:prstGeom prst="rect">
              <a:avLst/>
            </a:prstGeom>
            <a:solidFill>
              <a:srgbClr val="F5B300"/>
            </a:solidFill>
            <a:ln>
              <a:noFill/>
            </a:ln>
            <a:effectLst>
              <a:outerShdw blurRad="152400" dist="38100" dir="6780000" algn="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713095" y="4533900"/>
            <a:ext cx="5494655" cy="445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1798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PREDIKAT	: PUJIAN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" descr="27_Almira Beatrice Puspita"/>
          <p:cNvPicPr>
            <a:picLocks noChangeAspect="1"/>
          </p:cNvPicPr>
          <p:nvPr>
            <p:ph type="pic" idx="1"/>
          </p:nvPr>
        </p:nvPicPr>
        <p:blipFill>
          <a:blip r:embed="rId4"/>
          <a:srcRect l="2916" t="11154" r="5534"/>
          <a:stretch>
            <a:fillRect/>
          </a:stretch>
        </p:blipFill>
        <p:spPr>
          <a:xfrm>
            <a:off x="1489710" y="1483995"/>
            <a:ext cx="3151505" cy="3509010"/>
          </a:xfrm>
          <a:custGeom>
            <a:avLst/>
            <a:gdLst>
              <a:gd name="connsiteX0" fmla="*/ 0 w 3304608"/>
              <a:gd name="connsiteY0" fmla="*/ 0 h 3665102"/>
              <a:gd name="connsiteX1" fmla="*/ 3304608 w 3304608"/>
              <a:gd name="connsiteY1" fmla="*/ 0 h 3665102"/>
              <a:gd name="connsiteX2" fmla="*/ 3304608 w 3304608"/>
              <a:gd name="connsiteY2" fmla="*/ 3665102 h 3665102"/>
              <a:gd name="connsiteX3" fmla="*/ 0 w 3304608"/>
              <a:gd name="connsiteY3" fmla="*/ 3665102 h 3665102"/>
              <a:gd name="connsiteX4" fmla="*/ 0 w 3304608"/>
              <a:gd name="connsiteY4" fmla="*/ 0 h 3665102"/>
              <a:gd name="connsiteX0-1" fmla="*/ 0 w 3304608"/>
              <a:gd name="connsiteY0-2" fmla="*/ 56098 h 3665102"/>
              <a:gd name="connsiteX1-3" fmla="*/ 3304608 w 3304608"/>
              <a:gd name="connsiteY1-4" fmla="*/ 0 h 3665102"/>
              <a:gd name="connsiteX2-5" fmla="*/ 3304608 w 3304608"/>
              <a:gd name="connsiteY2-6" fmla="*/ 3665102 h 3665102"/>
              <a:gd name="connsiteX3-7" fmla="*/ 0 w 3304608"/>
              <a:gd name="connsiteY3-8" fmla="*/ 3665102 h 3665102"/>
              <a:gd name="connsiteX4-9" fmla="*/ 0 w 3304608"/>
              <a:gd name="connsiteY4-10" fmla="*/ 56098 h 3665102"/>
              <a:gd name="connsiteX0-11" fmla="*/ 0 w 3304608"/>
              <a:gd name="connsiteY0-12" fmla="*/ 50488 h 3659492"/>
              <a:gd name="connsiteX1-13" fmla="*/ 3091435 w 3304608"/>
              <a:gd name="connsiteY1-14" fmla="*/ 0 h 3659492"/>
              <a:gd name="connsiteX2-15" fmla="*/ 3304608 w 3304608"/>
              <a:gd name="connsiteY2-16" fmla="*/ 3659492 h 3659492"/>
              <a:gd name="connsiteX3-17" fmla="*/ 0 w 3304608"/>
              <a:gd name="connsiteY3-18" fmla="*/ 3659492 h 3659492"/>
              <a:gd name="connsiteX4-19" fmla="*/ 0 w 3304608"/>
              <a:gd name="connsiteY4-20" fmla="*/ 50488 h 3659492"/>
              <a:gd name="connsiteX0-21" fmla="*/ 0 w 3304608"/>
              <a:gd name="connsiteY0-22" fmla="*/ 50488 h 3659492"/>
              <a:gd name="connsiteX1-23" fmla="*/ 3091435 w 3304608"/>
              <a:gd name="connsiteY1-24" fmla="*/ 0 h 3659492"/>
              <a:gd name="connsiteX2-25" fmla="*/ 3304608 w 3304608"/>
              <a:gd name="connsiteY2-26" fmla="*/ 3659492 h 3659492"/>
              <a:gd name="connsiteX3-27" fmla="*/ 0 w 3304608"/>
              <a:gd name="connsiteY3-28" fmla="*/ 3659492 h 3659492"/>
              <a:gd name="connsiteX4-29" fmla="*/ 0 w 3304608"/>
              <a:gd name="connsiteY4-30" fmla="*/ 50488 h 3659492"/>
              <a:gd name="connsiteX0-31" fmla="*/ 0 w 3203631"/>
              <a:gd name="connsiteY0-32" fmla="*/ 50488 h 3659492"/>
              <a:gd name="connsiteX1-33" fmla="*/ 3091435 w 3203631"/>
              <a:gd name="connsiteY1-34" fmla="*/ 0 h 3659492"/>
              <a:gd name="connsiteX2-35" fmla="*/ 3203631 w 3203631"/>
              <a:gd name="connsiteY2-36" fmla="*/ 3457538 h 3659492"/>
              <a:gd name="connsiteX3-37" fmla="*/ 0 w 3203631"/>
              <a:gd name="connsiteY3-38" fmla="*/ 3659492 h 3659492"/>
              <a:gd name="connsiteX4-39" fmla="*/ 0 w 3203631"/>
              <a:gd name="connsiteY4-40" fmla="*/ 50488 h 3659492"/>
              <a:gd name="connsiteX0-41" fmla="*/ 0 w 3203631"/>
              <a:gd name="connsiteY0-42" fmla="*/ 50488 h 3530466"/>
              <a:gd name="connsiteX1-43" fmla="*/ 3091435 w 3203631"/>
              <a:gd name="connsiteY1-44" fmla="*/ 0 h 3530466"/>
              <a:gd name="connsiteX2-45" fmla="*/ 3203631 w 3203631"/>
              <a:gd name="connsiteY2-46" fmla="*/ 3457538 h 3530466"/>
              <a:gd name="connsiteX3-47" fmla="*/ 50489 w 3203631"/>
              <a:gd name="connsiteY3-48" fmla="*/ 3530466 h 3530466"/>
              <a:gd name="connsiteX4-49" fmla="*/ 0 w 3203631"/>
              <a:gd name="connsiteY4-50" fmla="*/ 50488 h 3530466"/>
              <a:gd name="connsiteX0-51" fmla="*/ 0 w 3186802"/>
              <a:gd name="connsiteY0-52" fmla="*/ 50488 h 3530466"/>
              <a:gd name="connsiteX1-53" fmla="*/ 3091435 w 3186802"/>
              <a:gd name="connsiteY1-54" fmla="*/ 0 h 3530466"/>
              <a:gd name="connsiteX2-55" fmla="*/ 3186802 w 3186802"/>
              <a:gd name="connsiteY2-56" fmla="*/ 3457538 h 3530466"/>
              <a:gd name="connsiteX3-57" fmla="*/ 50489 w 3186802"/>
              <a:gd name="connsiteY3-58" fmla="*/ 3530466 h 3530466"/>
              <a:gd name="connsiteX4-59" fmla="*/ 0 w 3186802"/>
              <a:gd name="connsiteY4-60" fmla="*/ 50488 h 3530466"/>
              <a:gd name="connsiteX0-61" fmla="*/ 0 w 3186802"/>
              <a:gd name="connsiteY0-62" fmla="*/ 50488 h 3530466"/>
              <a:gd name="connsiteX1-63" fmla="*/ 3091435 w 3186802"/>
              <a:gd name="connsiteY1-64" fmla="*/ 0 h 3530466"/>
              <a:gd name="connsiteX2-65" fmla="*/ 3186802 w 3186802"/>
              <a:gd name="connsiteY2-66" fmla="*/ 3457538 h 3530466"/>
              <a:gd name="connsiteX3-67" fmla="*/ 50489 w 3186802"/>
              <a:gd name="connsiteY3-68" fmla="*/ 3530466 h 3530466"/>
              <a:gd name="connsiteX4-69" fmla="*/ 0 w 3186802"/>
              <a:gd name="connsiteY4-70" fmla="*/ 50488 h 3530466"/>
              <a:gd name="connsiteX0-71" fmla="*/ 0 w 3186802"/>
              <a:gd name="connsiteY0-72" fmla="*/ 44878 h 3524856"/>
              <a:gd name="connsiteX1-73" fmla="*/ 3108265 w 3186802"/>
              <a:gd name="connsiteY1-74" fmla="*/ 0 h 3524856"/>
              <a:gd name="connsiteX2-75" fmla="*/ 3186802 w 3186802"/>
              <a:gd name="connsiteY2-76" fmla="*/ 3451928 h 3524856"/>
              <a:gd name="connsiteX3-77" fmla="*/ 50489 w 3186802"/>
              <a:gd name="connsiteY3-78" fmla="*/ 3524856 h 3524856"/>
              <a:gd name="connsiteX4-79" fmla="*/ 0 w 3186802"/>
              <a:gd name="connsiteY4-80" fmla="*/ 44878 h 3524856"/>
              <a:gd name="connsiteX0-81" fmla="*/ 0 w 3186802"/>
              <a:gd name="connsiteY0-82" fmla="*/ 44878 h 3524856"/>
              <a:gd name="connsiteX1-83" fmla="*/ 3108265 w 3186802"/>
              <a:gd name="connsiteY1-84" fmla="*/ 0 h 3524856"/>
              <a:gd name="connsiteX2-85" fmla="*/ 3186802 w 3186802"/>
              <a:gd name="connsiteY2-86" fmla="*/ 3451928 h 3524856"/>
              <a:gd name="connsiteX3-87" fmla="*/ 50489 w 3186802"/>
              <a:gd name="connsiteY3-88" fmla="*/ 3524856 h 3524856"/>
              <a:gd name="connsiteX4-89" fmla="*/ 0 w 3186802"/>
              <a:gd name="connsiteY4-90" fmla="*/ 44878 h 3524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86802" h="3524856">
                <a:moveTo>
                  <a:pt x="0" y="44878"/>
                </a:moveTo>
                <a:lnTo>
                  <a:pt x="3108265" y="0"/>
                </a:lnTo>
                <a:cubicBezTo>
                  <a:pt x="3145664" y="1354466"/>
                  <a:pt x="3149403" y="2215268"/>
                  <a:pt x="3186802" y="3451928"/>
                </a:cubicBezTo>
                <a:lnTo>
                  <a:pt x="50489" y="3524856"/>
                </a:lnTo>
                <a:lnTo>
                  <a:pt x="0" y="4487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7626</Words>
  <Application>WPS Presentation</Application>
  <PresentationFormat>Widescreen</PresentationFormat>
  <Paragraphs>786</Paragraphs>
  <Slides>79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79</vt:i4>
      </vt:variant>
    </vt:vector>
  </HeadingPairs>
  <TitlesOfParts>
    <vt:vector size="87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Unit IT Poltekkes Palembang</dc:creator>
  <cp:lastModifiedBy>ASUS</cp:lastModifiedBy>
  <cp:revision>30</cp:revision>
  <dcterms:created xsi:type="dcterms:W3CDTF">2023-08-25T04:21:00Z</dcterms:created>
  <dcterms:modified xsi:type="dcterms:W3CDTF">2023-09-05T08:38:50Z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57FAE51077BE446FA5978A50BB396B78_12</vt:lpwstr>
  </property>
  <property fmtid="{D5CDD505-2E9C-101B-9397-08002B2CF9AE}" pid="3" name="KSOProductBuildVer">
    <vt:lpwstr>1033-12.2.0.13201</vt:lpwstr>
  </property>
</Properties>
</file>